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tif" ContentType="image/tif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saveSubsetFonts="1">
  <p:sldMasterIdLst>
    <p:sldMasterId id="2147483648" r:id="rId1"/>
  </p:sldMasterIdLst>
  <p:notesMasterIdLst>
    <p:notesMasterId r:id="rId32"/>
  </p:notesMasterIdLst>
  <p:sldIdLst>
    <p:sldId id="256" r:id="rId2"/>
    <p:sldId id="257" r:id="rId3"/>
    <p:sldId id="305" r:id="rId4"/>
    <p:sldId id="310" r:id="rId5"/>
    <p:sldId id="312" r:id="rId6"/>
    <p:sldId id="313" r:id="rId7"/>
    <p:sldId id="314" r:id="rId8"/>
    <p:sldId id="315" r:id="rId9"/>
    <p:sldId id="317" r:id="rId10"/>
    <p:sldId id="318" r:id="rId11"/>
    <p:sldId id="319" r:id="rId12"/>
    <p:sldId id="320" r:id="rId13"/>
    <p:sldId id="321" r:id="rId14"/>
    <p:sldId id="322" r:id="rId15"/>
    <p:sldId id="323" r:id="rId16"/>
    <p:sldId id="325" r:id="rId17"/>
    <p:sldId id="326" r:id="rId18"/>
    <p:sldId id="327" r:id="rId19"/>
    <p:sldId id="328" r:id="rId20"/>
    <p:sldId id="329" r:id="rId21"/>
    <p:sldId id="330" r:id="rId22"/>
    <p:sldId id="331" r:id="rId23"/>
    <p:sldId id="332" r:id="rId24"/>
    <p:sldId id="333" r:id="rId25"/>
    <p:sldId id="334" r:id="rId26"/>
    <p:sldId id="335" r:id="rId27"/>
    <p:sldId id="336" r:id="rId28"/>
    <p:sldId id="337" r:id="rId29"/>
    <p:sldId id="338" r:id="rId30"/>
    <p:sldId id="339" r:id="rId3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68B1C"/>
    <a:srgbClr val="2597FF"/>
    <a:srgbClr val="5B9DFF"/>
    <a:srgbClr val="A80000"/>
    <a:srgbClr val="0097CC"/>
    <a:srgbClr val="009A46"/>
    <a:srgbClr val="600060"/>
    <a:srgbClr val="E600AA"/>
    <a:srgbClr val="A8007C"/>
    <a:srgbClr val="FF750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39" autoAdjust="0"/>
    <p:restoredTop sz="94660"/>
  </p:normalViewPr>
  <p:slideViewPr>
    <p:cSldViewPr>
      <p:cViewPr>
        <p:scale>
          <a:sx n="69" d="100"/>
          <a:sy n="69" d="100"/>
        </p:scale>
        <p:origin x="-1434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67" d="100"/>
          <a:sy n="67" d="100"/>
        </p:scale>
        <p:origin x="-3168" y="-86"/>
      </p:cViewPr>
      <p:guideLst>
        <p:guide orient="horz" pos="2880"/>
        <p:guide pos="2160"/>
      </p:guideLst>
    </p:cSldViewPr>
  </p:notesViewPr>
  <p:gridSpacing cx="152705" cy="152705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E5A9D35-0B9B-4E4A-87ED-21C1270E09B5}" type="doc">
      <dgm:prSet loTypeId="urn:microsoft.com/office/officeart/2005/8/layout/pyramid3" loCatId="pyramid" qsTypeId="urn:microsoft.com/office/officeart/2005/8/quickstyle/3d4" qsCatId="3D" csTypeId="urn:microsoft.com/office/officeart/2005/8/colors/accent1_2" csCatId="accent1" phldr="1"/>
      <dgm:spPr/>
    </dgm:pt>
    <dgm:pt modelId="{4F706B0B-3FE6-432F-B87F-2746AB46A681}">
      <dgm:prSet phldrT="[Κείμενο]"/>
      <dgm:spPr>
        <a:solidFill>
          <a:srgbClr val="00FF00"/>
        </a:solidFill>
      </dgm:spPr>
      <dgm:t>
        <a:bodyPr/>
        <a:lstStyle/>
        <a:p>
          <a:r>
            <a:rPr lang="en-AU" dirty="0" smtClean="0"/>
            <a:t>Elimination</a:t>
          </a:r>
          <a:endParaRPr lang="en-US" dirty="0"/>
        </a:p>
      </dgm:t>
    </dgm:pt>
    <dgm:pt modelId="{CE6C51C2-FD9B-4C78-9222-0884490F03C7}" type="parTrans" cxnId="{98C53731-ECD4-44B7-9218-98344E66D0A1}">
      <dgm:prSet/>
      <dgm:spPr/>
      <dgm:t>
        <a:bodyPr/>
        <a:lstStyle/>
        <a:p>
          <a:endParaRPr lang="en-US"/>
        </a:p>
      </dgm:t>
    </dgm:pt>
    <dgm:pt modelId="{41B1FEEB-5FFF-48AE-99A5-CBA11FBD37B9}" type="sibTrans" cxnId="{98C53731-ECD4-44B7-9218-98344E66D0A1}">
      <dgm:prSet/>
      <dgm:spPr/>
      <dgm:t>
        <a:bodyPr/>
        <a:lstStyle/>
        <a:p>
          <a:endParaRPr lang="en-US"/>
        </a:p>
      </dgm:t>
    </dgm:pt>
    <dgm:pt modelId="{D40B97B2-6C7A-4B70-8A4C-D367D6C83A5C}">
      <dgm:prSet phldrT="[Κείμενο]"/>
      <dgm:spPr>
        <a:solidFill>
          <a:srgbClr val="FFFF00"/>
        </a:solidFill>
      </dgm:spPr>
      <dgm:t>
        <a:bodyPr/>
        <a:lstStyle/>
        <a:p>
          <a:r>
            <a:rPr lang="en-US" b="0" i="0" dirty="0" smtClean="0"/>
            <a:t>Removal</a:t>
          </a:r>
          <a:endParaRPr lang="el-GR" b="1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9924BBE-E1EF-4F0E-AAFA-A836756FD3C7}" type="parTrans" cxnId="{EB831DEF-3947-49F2-BC34-F9A6B710E611}">
      <dgm:prSet/>
      <dgm:spPr/>
      <dgm:t>
        <a:bodyPr/>
        <a:lstStyle/>
        <a:p>
          <a:endParaRPr lang="en-US"/>
        </a:p>
      </dgm:t>
    </dgm:pt>
    <dgm:pt modelId="{144C77B8-838F-4550-9F1E-FC928CF74555}" type="sibTrans" cxnId="{EB831DEF-3947-49F2-BC34-F9A6B710E611}">
      <dgm:prSet/>
      <dgm:spPr/>
      <dgm:t>
        <a:bodyPr/>
        <a:lstStyle/>
        <a:p>
          <a:endParaRPr lang="en-US"/>
        </a:p>
      </dgm:t>
    </dgm:pt>
    <dgm:pt modelId="{F802DCEF-1077-4392-9CF1-1AE02A9BC261}">
      <dgm:prSet phldrT="[Κείμενο]"/>
      <dgm:spPr>
        <a:solidFill>
          <a:srgbClr val="FFFF00"/>
        </a:solidFill>
      </dgm:spPr>
      <dgm:t>
        <a:bodyPr/>
        <a:lstStyle/>
        <a:p>
          <a:r>
            <a:rPr lang="en-AU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Replacement</a:t>
          </a:r>
          <a:endParaRPr lang="el-GR" b="1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0E029BB-657F-4A90-BEFD-53B502BB50BD}" type="parTrans" cxnId="{C3738FF1-BB3C-4CBE-A26B-D5DDC7D62956}">
      <dgm:prSet/>
      <dgm:spPr/>
      <dgm:t>
        <a:bodyPr/>
        <a:lstStyle/>
        <a:p>
          <a:endParaRPr lang="en-US"/>
        </a:p>
      </dgm:t>
    </dgm:pt>
    <dgm:pt modelId="{7AB530A5-5F89-446B-982A-CEC708394604}" type="sibTrans" cxnId="{C3738FF1-BB3C-4CBE-A26B-D5DDC7D62956}">
      <dgm:prSet/>
      <dgm:spPr/>
      <dgm:t>
        <a:bodyPr/>
        <a:lstStyle/>
        <a:p>
          <a:endParaRPr lang="en-US"/>
        </a:p>
      </dgm:t>
    </dgm:pt>
    <dgm:pt modelId="{CF1E0797-C3B8-4DA9-86A8-CC57542A2049}">
      <dgm:prSet phldrT="[Κείμενο]"/>
      <dgm:spPr>
        <a:solidFill>
          <a:srgbClr val="FFFF00"/>
        </a:solidFill>
      </dgm:spPr>
      <dgm:t>
        <a:bodyPr/>
        <a:lstStyle/>
        <a:p>
          <a:r>
            <a:rPr lang="en-AU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Isolation</a:t>
          </a:r>
          <a:endParaRPr lang="el-GR" b="1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9B05A4C-4B18-4957-93F5-2DE0AC0DDAAD}" type="parTrans" cxnId="{0B6EEEAE-51AA-48E1-A02F-0221F44719D3}">
      <dgm:prSet/>
      <dgm:spPr/>
      <dgm:t>
        <a:bodyPr/>
        <a:lstStyle/>
        <a:p>
          <a:endParaRPr lang="en-US"/>
        </a:p>
      </dgm:t>
    </dgm:pt>
    <dgm:pt modelId="{A92D4DB2-3390-45BF-911E-B89EF6A5F3B1}" type="sibTrans" cxnId="{0B6EEEAE-51AA-48E1-A02F-0221F44719D3}">
      <dgm:prSet/>
      <dgm:spPr/>
      <dgm:t>
        <a:bodyPr/>
        <a:lstStyle/>
        <a:p>
          <a:endParaRPr lang="en-US"/>
        </a:p>
      </dgm:t>
    </dgm:pt>
    <dgm:pt modelId="{129CE957-5F50-44AF-B9A4-2B64BC398557}">
      <dgm:prSet phldrT="[Κείμενο]"/>
      <dgm:spPr>
        <a:solidFill>
          <a:srgbClr val="FF9900"/>
        </a:solidFill>
      </dgm:spPr>
      <dgm:t>
        <a:bodyPr/>
        <a:lstStyle/>
        <a:p>
          <a:r>
            <a:rPr lang="en-US" dirty="0" smtClean="0"/>
            <a:t>Isolation of exposed workers</a:t>
          </a:r>
          <a:endParaRPr lang="el-GR" b="1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0B5851A-69EB-4762-8DB6-9D89297FBBEF}" type="parTrans" cxnId="{07F784D3-79AA-4B0A-A98C-1CBF990849D0}">
      <dgm:prSet/>
      <dgm:spPr/>
      <dgm:t>
        <a:bodyPr/>
        <a:lstStyle/>
        <a:p>
          <a:endParaRPr lang="en-US"/>
        </a:p>
      </dgm:t>
    </dgm:pt>
    <dgm:pt modelId="{8B385B7C-7926-4991-AEE0-C261FE8F9301}" type="sibTrans" cxnId="{07F784D3-79AA-4B0A-A98C-1CBF990849D0}">
      <dgm:prSet/>
      <dgm:spPr/>
      <dgm:t>
        <a:bodyPr/>
        <a:lstStyle/>
        <a:p>
          <a:endParaRPr lang="en-US"/>
        </a:p>
      </dgm:t>
    </dgm:pt>
    <dgm:pt modelId="{25EDA472-4F6E-4050-ABB5-173D8C83923B}">
      <dgm:prSet phldrT="[Κείμενο]"/>
      <dgm:spPr>
        <a:solidFill>
          <a:srgbClr val="FF9900"/>
        </a:solidFill>
      </dgm:spPr>
      <dgm:t>
        <a:bodyPr/>
        <a:lstStyle/>
        <a:p>
          <a:r>
            <a:rPr lang="en-AU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Training</a:t>
          </a:r>
          <a:endParaRPr lang="el-GR" b="1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5918D04-E59E-4B19-97CC-3A95403902AD}" type="parTrans" cxnId="{C8BA8213-1E14-4F74-9DDF-537213567C87}">
      <dgm:prSet/>
      <dgm:spPr/>
      <dgm:t>
        <a:bodyPr/>
        <a:lstStyle/>
        <a:p>
          <a:endParaRPr lang="en-US"/>
        </a:p>
      </dgm:t>
    </dgm:pt>
    <dgm:pt modelId="{FF3F2F0C-0963-4DD3-8E7B-06B8EE229612}" type="sibTrans" cxnId="{C8BA8213-1E14-4F74-9DDF-537213567C87}">
      <dgm:prSet/>
      <dgm:spPr/>
      <dgm:t>
        <a:bodyPr/>
        <a:lstStyle/>
        <a:p>
          <a:endParaRPr lang="en-US"/>
        </a:p>
      </dgm:t>
    </dgm:pt>
    <dgm:pt modelId="{EB436B93-C509-4873-98B4-CD98A3DB6243}">
      <dgm:prSet phldrT="[Κείμενο]"/>
      <dgm:spPr>
        <a:solidFill>
          <a:srgbClr val="FF0000"/>
        </a:solidFill>
      </dgm:spPr>
      <dgm:t>
        <a:bodyPr/>
        <a:lstStyle/>
        <a:p>
          <a:r>
            <a:rPr lang="en-AU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PPE</a:t>
          </a:r>
          <a:endParaRPr lang="el-GR" b="1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16AECA1-89DE-4355-AF3D-3FFE1B1FE71E}" type="parTrans" cxnId="{8DA1D582-9834-4FA8-93C9-66BCA62D3E90}">
      <dgm:prSet/>
      <dgm:spPr/>
      <dgm:t>
        <a:bodyPr/>
        <a:lstStyle/>
        <a:p>
          <a:endParaRPr lang="en-US"/>
        </a:p>
      </dgm:t>
    </dgm:pt>
    <dgm:pt modelId="{E3B04578-D8BB-496A-A635-A0042EB348B0}" type="sibTrans" cxnId="{8DA1D582-9834-4FA8-93C9-66BCA62D3E90}">
      <dgm:prSet/>
      <dgm:spPr/>
      <dgm:t>
        <a:bodyPr/>
        <a:lstStyle/>
        <a:p>
          <a:endParaRPr lang="en-US"/>
        </a:p>
      </dgm:t>
    </dgm:pt>
    <dgm:pt modelId="{CDCCC4EA-F10F-415E-92BF-23A4E4D2A79F}" type="pres">
      <dgm:prSet presAssocID="{AE5A9D35-0B9B-4E4A-87ED-21C1270E09B5}" presName="Name0" presStyleCnt="0">
        <dgm:presLayoutVars>
          <dgm:dir/>
          <dgm:animLvl val="lvl"/>
          <dgm:resizeHandles val="exact"/>
        </dgm:presLayoutVars>
      </dgm:prSet>
      <dgm:spPr/>
    </dgm:pt>
    <dgm:pt modelId="{55CB9CCD-EC65-4AB9-98CB-385A6BECBAE5}" type="pres">
      <dgm:prSet presAssocID="{4F706B0B-3FE6-432F-B87F-2746AB46A681}" presName="Name8" presStyleCnt="0"/>
      <dgm:spPr/>
    </dgm:pt>
    <dgm:pt modelId="{A348F4AB-4508-4923-AAD1-46CFF67553E5}" type="pres">
      <dgm:prSet presAssocID="{4F706B0B-3FE6-432F-B87F-2746AB46A681}" presName="level" presStyleLbl="node1" presStyleIdx="0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09D5CF9-F39E-49A7-8D8C-D027E3BF0624}" type="pres">
      <dgm:prSet presAssocID="{4F706B0B-3FE6-432F-B87F-2746AB46A681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E87E389-C8F4-4BFD-B48A-F94B9C088CC2}" type="pres">
      <dgm:prSet presAssocID="{D40B97B2-6C7A-4B70-8A4C-D367D6C83A5C}" presName="Name8" presStyleCnt="0"/>
      <dgm:spPr/>
    </dgm:pt>
    <dgm:pt modelId="{F9856469-B58E-4DA8-A9D2-74361DD75E21}" type="pres">
      <dgm:prSet presAssocID="{D40B97B2-6C7A-4B70-8A4C-D367D6C83A5C}" presName="level" presStyleLbl="node1" presStyleIdx="1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70AF84A-5D85-4FB3-8328-8D59ECC1A9C3}" type="pres">
      <dgm:prSet presAssocID="{D40B97B2-6C7A-4B70-8A4C-D367D6C83A5C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2C4F307-70C7-43DA-AAF3-F9E6F3C32F17}" type="pres">
      <dgm:prSet presAssocID="{F802DCEF-1077-4392-9CF1-1AE02A9BC261}" presName="Name8" presStyleCnt="0"/>
      <dgm:spPr/>
    </dgm:pt>
    <dgm:pt modelId="{6FFA9C7A-9009-4D3C-8631-FF2A84861DF4}" type="pres">
      <dgm:prSet presAssocID="{F802DCEF-1077-4392-9CF1-1AE02A9BC261}" presName="level" presStyleLbl="node1" presStyleIdx="2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00E066A-9017-4CCC-98E8-59101ADA4880}" type="pres">
      <dgm:prSet presAssocID="{F802DCEF-1077-4392-9CF1-1AE02A9BC261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A6379D8-C0B5-4E63-A527-0F0A2EB83EAF}" type="pres">
      <dgm:prSet presAssocID="{CF1E0797-C3B8-4DA9-86A8-CC57542A2049}" presName="Name8" presStyleCnt="0"/>
      <dgm:spPr/>
    </dgm:pt>
    <dgm:pt modelId="{E17BCD20-EA54-44C2-AED8-0396C57B7BC9}" type="pres">
      <dgm:prSet presAssocID="{CF1E0797-C3B8-4DA9-86A8-CC57542A2049}" presName="level" presStyleLbl="node1" presStyleIdx="3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AEFA3FE-0D13-4993-B5CC-5D9A28DCFE42}" type="pres">
      <dgm:prSet presAssocID="{CF1E0797-C3B8-4DA9-86A8-CC57542A2049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BAA3EBC-FC8D-4D3F-867A-3502E425FF03}" type="pres">
      <dgm:prSet presAssocID="{129CE957-5F50-44AF-B9A4-2B64BC398557}" presName="Name8" presStyleCnt="0"/>
      <dgm:spPr/>
    </dgm:pt>
    <dgm:pt modelId="{37D2574F-123E-4422-95D1-C10B5B1A3DC7}" type="pres">
      <dgm:prSet presAssocID="{129CE957-5F50-44AF-B9A4-2B64BC398557}" presName="level" presStyleLbl="node1" presStyleIdx="4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240725E-EA9D-42B5-82E0-1088BB98319F}" type="pres">
      <dgm:prSet presAssocID="{129CE957-5F50-44AF-B9A4-2B64BC398557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C6242D8-96D2-42F6-A3A7-BA90287B22FD}" type="pres">
      <dgm:prSet presAssocID="{25EDA472-4F6E-4050-ABB5-173D8C83923B}" presName="Name8" presStyleCnt="0"/>
      <dgm:spPr/>
    </dgm:pt>
    <dgm:pt modelId="{8ABFA4BC-ED60-4F68-9FD0-AF3E2C38D040}" type="pres">
      <dgm:prSet presAssocID="{25EDA472-4F6E-4050-ABB5-173D8C83923B}" presName="level" presStyleLbl="node1" presStyleIdx="5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EEB1FF6-727A-452B-A9F7-B07B541CADED}" type="pres">
      <dgm:prSet presAssocID="{25EDA472-4F6E-4050-ABB5-173D8C83923B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749D457-6ACE-4ECA-AA30-C266E815E52F}" type="pres">
      <dgm:prSet presAssocID="{EB436B93-C509-4873-98B4-CD98A3DB6243}" presName="Name8" presStyleCnt="0"/>
      <dgm:spPr/>
    </dgm:pt>
    <dgm:pt modelId="{E0288570-615C-4778-BB17-4F9053CE6335}" type="pres">
      <dgm:prSet presAssocID="{EB436B93-C509-4873-98B4-CD98A3DB6243}" presName="level" presStyleLbl="node1" presStyleIdx="6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4491E96-F335-478E-82BF-1F46A84630D9}" type="pres">
      <dgm:prSet presAssocID="{EB436B93-C509-4873-98B4-CD98A3DB6243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45D626A3-5EF9-45D1-8938-642A14807ED9}" type="presOf" srcId="{25EDA472-4F6E-4050-ABB5-173D8C83923B}" destId="{8ABFA4BC-ED60-4F68-9FD0-AF3E2C38D040}" srcOrd="0" destOrd="0" presId="urn:microsoft.com/office/officeart/2005/8/layout/pyramid3"/>
    <dgm:cxn modelId="{134FAE92-883E-4429-ACB0-6E99E3CF4F99}" type="presOf" srcId="{D40B97B2-6C7A-4B70-8A4C-D367D6C83A5C}" destId="{F9856469-B58E-4DA8-A9D2-74361DD75E21}" srcOrd="0" destOrd="0" presId="urn:microsoft.com/office/officeart/2005/8/layout/pyramid3"/>
    <dgm:cxn modelId="{0B6EEEAE-51AA-48E1-A02F-0221F44719D3}" srcId="{AE5A9D35-0B9B-4E4A-87ED-21C1270E09B5}" destId="{CF1E0797-C3B8-4DA9-86A8-CC57542A2049}" srcOrd="3" destOrd="0" parTransId="{79B05A4C-4B18-4957-93F5-2DE0AC0DDAAD}" sibTransId="{A92D4DB2-3390-45BF-911E-B89EF6A5F3B1}"/>
    <dgm:cxn modelId="{951DFF02-1387-4FFD-A6E5-5B2399E41C90}" type="presOf" srcId="{AE5A9D35-0B9B-4E4A-87ED-21C1270E09B5}" destId="{CDCCC4EA-F10F-415E-92BF-23A4E4D2A79F}" srcOrd="0" destOrd="0" presId="urn:microsoft.com/office/officeart/2005/8/layout/pyramid3"/>
    <dgm:cxn modelId="{595C4CF6-7E1A-499C-B063-B9B96BBFDE29}" type="presOf" srcId="{25EDA472-4F6E-4050-ABB5-173D8C83923B}" destId="{0EEB1FF6-727A-452B-A9F7-B07B541CADED}" srcOrd="1" destOrd="0" presId="urn:microsoft.com/office/officeart/2005/8/layout/pyramid3"/>
    <dgm:cxn modelId="{5708E63B-0E5D-4133-84CE-DDE46BF0BBD9}" type="presOf" srcId="{D40B97B2-6C7A-4B70-8A4C-D367D6C83A5C}" destId="{070AF84A-5D85-4FB3-8328-8D59ECC1A9C3}" srcOrd="1" destOrd="0" presId="urn:microsoft.com/office/officeart/2005/8/layout/pyramid3"/>
    <dgm:cxn modelId="{C3738FF1-BB3C-4CBE-A26B-D5DDC7D62956}" srcId="{AE5A9D35-0B9B-4E4A-87ED-21C1270E09B5}" destId="{F802DCEF-1077-4392-9CF1-1AE02A9BC261}" srcOrd="2" destOrd="0" parTransId="{C0E029BB-657F-4A90-BEFD-53B502BB50BD}" sibTransId="{7AB530A5-5F89-446B-982A-CEC708394604}"/>
    <dgm:cxn modelId="{CAF9FAE9-249E-47C5-B69A-F21B377E8316}" type="presOf" srcId="{129CE957-5F50-44AF-B9A4-2B64BC398557}" destId="{37D2574F-123E-4422-95D1-C10B5B1A3DC7}" srcOrd="0" destOrd="0" presId="urn:microsoft.com/office/officeart/2005/8/layout/pyramid3"/>
    <dgm:cxn modelId="{07F784D3-79AA-4B0A-A98C-1CBF990849D0}" srcId="{AE5A9D35-0B9B-4E4A-87ED-21C1270E09B5}" destId="{129CE957-5F50-44AF-B9A4-2B64BC398557}" srcOrd="4" destOrd="0" parTransId="{70B5851A-69EB-4762-8DB6-9D89297FBBEF}" sibTransId="{8B385B7C-7926-4991-AEE0-C261FE8F9301}"/>
    <dgm:cxn modelId="{C8BA8213-1E14-4F74-9DDF-537213567C87}" srcId="{AE5A9D35-0B9B-4E4A-87ED-21C1270E09B5}" destId="{25EDA472-4F6E-4050-ABB5-173D8C83923B}" srcOrd="5" destOrd="0" parTransId="{95918D04-E59E-4B19-97CC-3A95403902AD}" sibTransId="{FF3F2F0C-0963-4DD3-8E7B-06B8EE229612}"/>
    <dgm:cxn modelId="{8CB5C221-E3C2-4381-B799-2295570394E3}" type="presOf" srcId="{4F706B0B-3FE6-432F-B87F-2746AB46A681}" destId="{A348F4AB-4508-4923-AAD1-46CFF67553E5}" srcOrd="0" destOrd="0" presId="urn:microsoft.com/office/officeart/2005/8/layout/pyramid3"/>
    <dgm:cxn modelId="{98C53731-ECD4-44B7-9218-98344E66D0A1}" srcId="{AE5A9D35-0B9B-4E4A-87ED-21C1270E09B5}" destId="{4F706B0B-3FE6-432F-B87F-2746AB46A681}" srcOrd="0" destOrd="0" parTransId="{CE6C51C2-FD9B-4C78-9222-0884490F03C7}" sibTransId="{41B1FEEB-5FFF-48AE-99A5-CBA11FBD37B9}"/>
    <dgm:cxn modelId="{FE3918A0-1A60-4920-BCAD-18A40EFAFED9}" type="presOf" srcId="{CF1E0797-C3B8-4DA9-86A8-CC57542A2049}" destId="{E17BCD20-EA54-44C2-AED8-0396C57B7BC9}" srcOrd="0" destOrd="0" presId="urn:microsoft.com/office/officeart/2005/8/layout/pyramid3"/>
    <dgm:cxn modelId="{2205395E-253C-4CC3-B5A1-258CD6EC8EB2}" type="presOf" srcId="{F802DCEF-1077-4392-9CF1-1AE02A9BC261}" destId="{6FFA9C7A-9009-4D3C-8631-FF2A84861DF4}" srcOrd="0" destOrd="0" presId="urn:microsoft.com/office/officeart/2005/8/layout/pyramid3"/>
    <dgm:cxn modelId="{EB831DEF-3947-49F2-BC34-F9A6B710E611}" srcId="{AE5A9D35-0B9B-4E4A-87ED-21C1270E09B5}" destId="{D40B97B2-6C7A-4B70-8A4C-D367D6C83A5C}" srcOrd="1" destOrd="0" parTransId="{79924BBE-E1EF-4F0E-AAFA-A836756FD3C7}" sibTransId="{144C77B8-838F-4550-9F1E-FC928CF74555}"/>
    <dgm:cxn modelId="{C70801DC-F7D7-48CA-9933-B7E83158C5B6}" type="presOf" srcId="{EB436B93-C509-4873-98B4-CD98A3DB6243}" destId="{E0288570-615C-4778-BB17-4F9053CE6335}" srcOrd="0" destOrd="0" presId="urn:microsoft.com/office/officeart/2005/8/layout/pyramid3"/>
    <dgm:cxn modelId="{13E83F76-E5C7-45A6-BC73-3CF7D925C2D6}" type="presOf" srcId="{4F706B0B-3FE6-432F-B87F-2746AB46A681}" destId="{209D5CF9-F39E-49A7-8D8C-D027E3BF0624}" srcOrd="1" destOrd="0" presId="urn:microsoft.com/office/officeart/2005/8/layout/pyramid3"/>
    <dgm:cxn modelId="{DCE8486E-1DCB-44AD-B380-6A0A9AF626C4}" type="presOf" srcId="{129CE957-5F50-44AF-B9A4-2B64BC398557}" destId="{9240725E-EA9D-42B5-82E0-1088BB98319F}" srcOrd="1" destOrd="0" presId="urn:microsoft.com/office/officeart/2005/8/layout/pyramid3"/>
    <dgm:cxn modelId="{83D4737B-4697-4318-B488-72F3994B6C77}" type="presOf" srcId="{EB436B93-C509-4873-98B4-CD98A3DB6243}" destId="{54491E96-F335-478E-82BF-1F46A84630D9}" srcOrd="1" destOrd="0" presId="urn:microsoft.com/office/officeart/2005/8/layout/pyramid3"/>
    <dgm:cxn modelId="{8DA1D582-9834-4FA8-93C9-66BCA62D3E90}" srcId="{AE5A9D35-0B9B-4E4A-87ED-21C1270E09B5}" destId="{EB436B93-C509-4873-98B4-CD98A3DB6243}" srcOrd="6" destOrd="0" parTransId="{D16AECA1-89DE-4355-AF3D-3FFE1B1FE71E}" sibTransId="{E3B04578-D8BB-496A-A635-A0042EB348B0}"/>
    <dgm:cxn modelId="{DA2A56EF-1141-4400-BDDE-DD330006C87B}" type="presOf" srcId="{CF1E0797-C3B8-4DA9-86A8-CC57542A2049}" destId="{AAEFA3FE-0D13-4993-B5CC-5D9A28DCFE42}" srcOrd="1" destOrd="0" presId="urn:microsoft.com/office/officeart/2005/8/layout/pyramid3"/>
    <dgm:cxn modelId="{1F6472A1-497F-42A5-B478-F293E5CD85E6}" type="presOf" srcId="{F802DCEF-1077-4392-9CF1-1AE02A9BC261}" destId="{900E066A-9017-4CCC-98E8-59101ADA4880}" srcOrd="1" destOrd="0" presId="urn:microsoft.com/office/officeart/2005/8/layout/pyramid3"/>
    <dgm:cxn modelId="{8D0AFD62-8A9D-4E36-A346-D5CBAA952AC0}" type="presParOf" srcId="{CDCCC4EA-F10F-415E-92BF-23A4E4D2A79F}" destId="{55CB9CCD-EC65-4AB9-98CB-385A6BECBAE5}" srcOrd="0" destOrd="0" presId="urn:microsoft.com/office/officeart/2005/8/layout/pyramid3"/>
    <dgm:cxn modelId="{002ACFD6-F424-45EB-87C5-88EFF673BD0A}" type="presParOf" srcId="{55CB9CCD-EC65-4AB9-98CB-385A6BECBAE5}" destId="{A348F4AB-4508-4923-AAD1-46CFF67553E5}" srcOrd="0" destOrd="0" presId="urn:microsoft.com/office/officeart/2005/8/layout/pyramid3"/>
    <dgm:cxn modelId="{325C3379-601E-40EB-BAC9-0F06833343E6}" type="presParOf" srcId="{55CB9CCD-EC65-4AB9-98CB-385A6BECBAE5}" destId="{209D5CF9-F39E-49A7-8D8C-D027E3BF0624}" srcOrd="1" destOrd="0" presId="urn:microsoft.com/office/officeart/2005/8/layout/pyramid3"/>
    <dgm:cxn modelId="{212A4BF2-CDB2-433C-9017-4AC724E52563}" type="presParOf" srcId="{CDCCC4EA-F10F-415E-92BF-23A4E4D2A79F}" destId="{7E87E389-C8F4-4BFD-B48A-F94B9C088CC2}" srcOrd="1" destOrd="0" presId="urn:microsoft.com/office/officeart/2005/8/layout/pyramid3"/>
    <dgm:cxn modelId="{23425E46-837F-49A9-BC42-ECBADBFD8E31}" type="presParOf" srcId="{7E87E389-C8F4-4BFD-B48A-F94B9C088CC2}" destId="{F9856469-B58E-4DA8-A9D2-74361DD75E21}" srcOrd="0" destOrd="0" presId="urn:microsoft.com/office/officeart/2005/8/layout/pyramid3"/>
    <dgm:cxn modelId="{EE49D997-A882-4D48-AEA4-CAE9D62AE71A}" type="presParOf" srcId="{7E87E389-C8F4-4BFD-B48A-F94B9C088CC2}" destId="{070AF84A-5D85-4FB3-8328-8D59ECC1A9C3}" srcOrd="1" destOrd="0" presId="urn:microsoft.com/office/officeart/2005/8/layout/pyramid3"/>
    <dgm:cxn modelId="{0136D003-7F48-4512-B016-CB0C98CF7501}" type="presParOf" srcId="{CDCCC4EA-F10F-415E-92BF-23A4E4D2A79F}" destId="{82C4F307-70C7-43DA-AAF3-F9E6F3C32F17}" srcOrd="2" destOrd="0" presId="urn:microsoft.com/office/officeart/2005/8/layout/pyramid3"/>
    <dgm:cxn modelId="{D8A551C9-AF88-40D3-A2D7-31AF8B0E5196}" type="presParOf" srcId="{82C4F307-70C7-43DA-AAF3-F9E6F3C32F17}" destId="{6FFA9C7A-9009-4D3C-8631-FF2A84861DF4}" srcOrd="0" destOrd="0" presId="urn:microsoft.com/office/officeart/2005/8/layout/pyramid3"/>
    <dgm:cxn modelId="{6A6B2B49-8B04-4BD4-9871-E31705F7B0F5}" type="presParOf" srcId="{82C4F307-70C7-43DA-AAF3-F9E6F3C32F17}" destId="{900E066A-9017-4CCC-98E8-59101ADA4880}" srcOrd="1" destOrd="0" presId="urn:microsoft.com/office/officeart/2005/8/layout/pyramid3"/>
    <dgm:cxn modelId="{85C09656-C694-4A6C-A1ED-B3B0D1741826}" type="presParOf" srcId="{CDCCC4EA-F10F-415E-92BF-23A4E4D2A79F}" destId="{9A6379D8-C0B5-4E63-A527-0F0A2EB83EAF}" srcOrd="3" destOrd="0" presId="urn:microsoft.com/office/officeart/2005/8/layout/pyramid3"/>
    <dgm:cxn modelId="{4083995B-393E-4A28-B128-2E16C149E42C}" type="presParOf" srcId="{9A6379D8-C0B5-4E63-A527-0F0A2EB83EAF}" destId="{E17BCD20-EA54-44C2-AED8-0396C57B7BC9}" srcOrd="0" destOrd="0" presId="urn:microsoft.com/office/officeart/2005/8/layout/pyramid3"/>
    <dgm:cxn modelId="{8D1F9B84-3FBA-48F5-910F-1937B8CB167E}" type="presParOf" srcId="{9A6379D8-C0B5-4E63-A527-0F0A2EB83EAF}" destId="{AAEFA3FE-0D13-4993-B5CC-5D9A28DCFE42}" srcOrd="1" destOrd="0" presId="urn:microsoft.com/office/officeart/2005/8/layout/pyramid3"/>
    <dgm:cxn modelId="{2AF9896C-0B2A-4AF8-9213-AA54C08A92F6}" type="presParOf" srcId="{CDCCC4EA-F10F-415E-92BF-23A4E4D2A79F}" destId="{6BAA3EBC-FC8D-4D3F-867A-3502E425FF03}" srcOrd="4" destOrd="0" presId="urn:microsoft.com/office/officeart/2005/8/layout/pyramid3"/>
    <dgm:cxn modelId="{732E88B0-B399-4DEA-87FB-7634DB0FC845}" type="presParOf" srcId="{6BAA3EBC-FC8D-4D3F-867A-3502E425FF03}" destId="{37D2574F-123E-4422-95D1-C10B5B1A3DC7}" srcOrd="0" destOrd="0" presId="urn:microsoft.com/office/officeart/2005/8/layout/pyramid3"/>
    <dgm:cxn modelId="{3D31C9A9-2FE7-4FC4-A7D3-AE038E0909F0}" type="presParOf" srcId="{6BAA3EBC-FC8D-4D3F-867A-3502E425FF03}" destId="{9240725E-EA9D-42B5-82E0-1088BB98319F}" srcOrd="1" destOrd="0" presId="urn:microsoft.com/office/officeart/2005/8/layout/pyramid3"/>
    <dgm:cxn modelId="{4BB48C84-CA34-4942-BA11-FA616D5E9D0E}" type="presParOf" srcId="{CDCCC4EA-F10F-415E-92BF-23A4E4D2A79F}" destId="{7C6242D8-96D2-42F6-A3A7-BA90287B22FD}" srcOrd="5" destOrd="0" presId="urn:microsoft.com/office/officeart/2005/8/layout/pyramid3"/>
    <dgm:cxn modelId="{A099AD39-2FE5-43D5-BE8A-7DF81427842D}" type="presParOf" srcId="{7C6242D8-96D2-42F6-A3A7-BA90287B22FD}" destId="{8ABFA4BC-ED60-4F68-9FD0-AF3E2C38D040}" srcOrd="0" destOrd="0" presId="urn:microsoft.com/office/officeart/2005/8/layout/pyramid3"/>
    <dgm:cxn modelId="{011CCD97-F25C-4B5F-BA8B-2147B74A2F35}" type="presParOf" srcId="{7C6242D8-96D2-42F6-A3A7-BA90287B22FD}" destId="{0EEB1FF6-727A-452B-A9F7-B07B541CADED}" srcOrd="1" destOrd="0" presId="urn:microsoft.com/office/officeart/2005/8/layout/pyramid3"/>
    <dgm:cxn modelId="{0C7A0579-0ED3-402D-8934-D263D92A7EDC}" type="presParOf" srcId="{CDCCC4EA-F10F-415E-92BF-23A4E4D2A79F}" destId="{B749D457-6ACE-4ECA-AA30-C266E815E52F}" srcOrd="6" destOrd="0" presId="urn:microsoft.com/office/officeart/2005/8/layout/pyramid3"/>
    <dgm:cxn modelId="{0E0B3307-8A24-4C31-91AA-39966DFED495}" type="presParOf" srcId="{B749D457-6ACE-4ECA-AA30-C266E815E52F}" destId="{E0288570-615C-4778-BB17-4F9053CE6335}" srcOrd="0" destOrd="0" presId="urn:microsoft.com/office/officeart/2005/8/layout/pyramid3"/>
    <dgm:cxn modelId="{B6C2412F-32DF-41BF-B119-85D16C794E85}" type="presParOf" srcId="{B749D457-6ACE-4ECA-AA30-C266E815E52F}" destId="{54491E96-F335-478E-82BF-1F46A84630D9}" srcOrd="1" destOrd="0" presId="urn:microsoft.com/office/officeart/2005/8/layout/pyramid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3">
  <dgm:title val=""/>
  <dgm:desc val=""/>
  <dgm:catLst>
    <dgm:cat type="pyramid" pri="2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T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T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rev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t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0E092A-6683-42F2-811C-D7853A9C96B4}" type="datetimeFigureOut">
              <a:rPr lang="en-US" smtClean="0"/>
              <a:t>12/31/2020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2A8230-3B06-4CF4-A22F-B4AA210907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0167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54375" y="1291130"/>
            <a:ext cx="7940660" cy="1679755"/>
          </a:xfrm>
          <a:effectLst/>
        </p:spPr>
        <p:txBody>
          <a:bodyPr>
            <a:normAutofit/>
          </a:bodyPr>
          <a:lstStyle>
            <a:lvl1pPr algn="l">
              <a:defRPr sz="36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60000"/>
                    </a:prstClr>
                  </a:outerShdw>
                </a:effectLst>
              </a:defRPr>
            </a:lvl1pPr>
          </a:lstStyle>
          <a:p>
            <a:r>
              <a:rPr lang="en-US" dirty="0" smtClean="0"/>
              <a:t>Click to edit </a:t>
            </a:r>
            <a:br>
              <a:rPr lang="en-US" dirty="0" smtClean="0"/>
            </a:br>
            <a:r>
              <a:rPr lang="en-US" dirty="0" smtClean="0"/>
              <a:t>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54375" y="3581705"/>
            <a:ext cx="7940660" cy="916230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</a:t>
            </a:r>
          </a:p>
          <a:p>
            <a:r>
              <a:rPr lang="en-US" dirty="0" smtClean="0"/>
              <a:t>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DA0A5-8476-4EA8-AE2B-1B9C54CBF00C}" type="datetime1">
              <a:rPr lang="en-US" smtClean="0"/>
              <a:t>12/31/2020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Εικόνα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50" y="4821519"/>
            <a:ext cx="1524718" cy="1508876"/>
          </a:xfrm>
          <a:prstGeom prst="rect">
            <a:avLst/>
          </a:prstGeom>
        </p:spPr>
      </p:pic>
      <p:grpSp>
        <p:nvGrpSpPr>
          <p:cNvPr id="9" name="Group 2"/>
          <p:cNvGrpSpPr>
            <a:grpSpLocks/>
          </p:cNvGrpSpPr>
          <p:nvPr userDrawn="1"/>
        </p:nvGrpSpPr>
        <p:grpSpPr bwMode="auto">
          <a:xfrm>
            <a:off x="3961180" y="6330395"/>
            <a:ext cx="1221639" cy="496582"/>
            <a:chOff x="6302" y="1064"/>
            <a:chExt cx="2250" cy="1021"/>
          </a:xfrm>
        </p:grpSpPr>
        <p:sp>
          <p:nvSpPr>
            <p:cNvPr id="10" name="Stroomdiagram: Opgeslagen gegevens 28"/>
            <p:cNvSpPr>
              <a:spLocks noChangeArrowheads="1"/>
            </p:cNvSpPr>
            <p:nvPr/>
          </p:nvSpPr>
          <p:spPr bwMode="auto">
            <a:xfrm rot="10800000">
              <a:off x="6302" y="1064"/>
              <a:ext cx="2250" cy="1020"/>
            </a:xfrm>
            <a:prstGeom prst="flowChartOnlineStorage">
              <a:avLst/>
            </a:prstGeom>
            <a:solidFill>
              <a:srgbClr val="0377CA">
                <a:alpha val="38039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l-GR"/>
            </a:p>
          </p:txBody>
        </p:sp>
        <p:sp>
          <p:nvSpPr>
            <p:cNvPr id="11" name="Stroomdiagram: Opgeslagen gegevens 27"/>
            <p:cNvSpPr>
              <a:spLocks noChangeArrowheads="1"/>
            </p:cNvSpPr>
            <p:nvPr/>
          </p:nvSpPr>
          <p:spPr bwMode="auto">
            <a:xfrm rot="10800000">
              <a:off x="6646" y="1080"/>
              <a:ext cx="1575" cy="1005"/>
            </a:xfrm>
            <a:prstGeom prst="flowChartOnlineStorage">
              <a:avLst/>
            </a:prstGeom>
            <a:solidFill>
              <a:srgbClr val="0377CA">
                <a:alpha val="58823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l-GR"/>
            </a:p>
          </p:txBody>
        </p:sp>
        <p:sp>
          <p:nvSpPr>
            <p:cNvPr id="12" name="Stroomdiagram: Opgeslagen gegevens 26"/>
            <p:cNvSpPr>
              <a:spLocks noChangeArrowheads="1"/>
            </p:cNvSpPr>
            <p:nvPr/>
          </p:nvSpPr>
          <p:spPr bwMode="auto">
            <a:xfrm rot="10800000">
              <a:off x="6961" y="1065"/>
              <a:ext cx="975" cy="1020"/>
            </a:xfrm>
            <a:prstGeom prst="flowChartOnlineStorage">
              <a:avLst/>
            </a:prstGeom>
            <a:solidFill>
              <a:srgbClr val="0377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l-GR"/>
            </a:p>
          </p:txBody>
        </p:sp>
      </p:grpSp>
      <p:sp>
        <p:nvSpPr>
          <p:cNvPr id="13" name="WordArt 6"/>
          <p:cNvSpPr>
            <a:spLocks noChangeArrowheads="1" noChangeShapeType="1" noTextEdit="1"/>
          </p:cNvSpPr>
          <p:nvPr userDrawn="1"/>
        </p:nvSpPr>
        <p:spPr bwMode="auto">
          <a:xfrm>
            <a:off x="4266590" y="6483100"/>
            <a:ext cx="727832" cy="25702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>
              <a:buNone/>
            </a:pPr>
            <a:r>
              <a:rPr lang="en-US" sz="3600" i="1" kern="10" spc="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 Black"/>
              </a:rPr>
              <a:t>EHSEC</a:t>
            </a:r>
            <a:endParaRPr lang="el-GR" sz="3600" i="1" kern="10" spc="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effectLst>
                <a:outerShdw dist="35921" dir="2700000" algn="ctr" rotWithShape="0">
                  <a:srgbClr val="808080">
                    <a:alpha val="80000"/>
                  </a:srgbClr>
                </a:outerShdw>
              </a:effectLst>
              <a:latin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32538751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F80DB2-99D2-47FE-8819-B60A9F875964}" type="datetime1">
              <a:rPr lang="en-US" smtClean="0"/>
              <a:t>12/31/2020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Εικόνα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4215" y="-22253"/>
            <a:ext cx="1018556" cy="1007973"/>
          </a:xfrm>
          <a:prstGeom prst="rect">
            <a:avLst/>
          </a:prstGeom>
        </p:spPr>
      </p:pic>
      <p:grpSp>
        <p:nvGrpSpPr>
          <p:cNvPr id="9" name="Group 2"/>
          <p:cNvGrpSpPr>
            <a:grpSpLocks/>
          </p:cNvGrpSpPr>
          <p:nvPr userDrawn="1"/>
        </p:nvGrpSpPr>
        <p:grpSpPr bwMode="auto">
          <a:xfrm>
            <a:off x="3961180" y="6330395"/>
            <a:ext cx="1221639" cy="496582"/>
            <a:chOff x="6302" y="1064"/>
            <a:chExt cx="2250" cy="1021"/>
          </a:xfrm>
        </p:grpSpPr>
        <p:sp>
          <p:nvSpPr>
            <p:cNvPr id="10" name="Stroomdiagram: Opgeslagen gegevens 28"/>
            <p:cNvSpPr>
              <a:spLocks noChangeArrowheads="1"/>
            </p:cNvSpPr>
            <p:nvPr/>
          </p:nvSpPr>
          <p:spPr bwMode="auto">
            <a:xfrm rot="10800000">
              <a:off x="6302" y="1064"/>
              <a:ext cx="2250" cy="1020"/>
            </a:xfrm>
            <a:prstGeom prst="flowChartOnlineStorage">
              <a:avLst/>
            </a:prstGeom>
            <a:solidFill>
              <a:srgbClr val="0377CA">
                <a:alpha val="38039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l-GR"/>
            </a:p>
          </p:txBody>
        </p:sp>
        <p:sp>
          <p:nvSpPr>
            <p:cNvPr id="11" name="Stroomdiagram: Opgeslagen gegevens 27"/>
            <p:cNvSpPr>
              <a:spLocks noChangeArrowheads="1"/>
            </p:cNvSpPr>
            <p:nvPr/>
          </p:nvSpPr>
          <p:spPr bwMode="auto">
            <a:xfrm rot="10800000">
              <a:off x="6646" y="1080"/>
              <a:ext cx="1575" cy="1005"/>
            </a:xfrm>
            <a:prstGeom prst="flowChartOnlineStorage">
              <a:avLst/>
            </a:prstGeom>
            <a:solidFill>
              <a:srgbClr val="0377CA">
                <a:alpha val="58823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l-GR"/>
            </a:p>
          </p:txBody>
        </p:sp>
        <p:sp>
          <p:nvSpPr>
            <p:cNvPr id="12" name="Stroomdiagram: Opgeslagen gegevens 26"/>
            <p:cNvSpPr>
              <a:spLocks noChangeArrowheads="1"/>
            </p:cNvSpPr>
            <p:nvPr/>
          </p:nvSpPr>
          <p:spPr bwMode="auto">
            <a:xfrm rot="10800000">
              <a:off x="6961" y="1065"/>
              <a:ext cx="975" cy="1020"/>
            </a:xfrm>
            <a:prstGeom prst="flowChartOnlineStorage">
              <a:avLst/>
            </a:prstGeom>
            <a:solidFill>
              <a:srgbClr val="0377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l-GR"/>
            </a:p>
          </p:txBody>
        </p:sp>
      </p:grpSp>
      <p:sp>
        <p:nvSpPr>
          <p:cNvPr id="13" name="WordArt 6"/>
          <p:cNvSpPr>
            <a:spLocks noChangeArrowheads="1" noChangeShapeType="1" noTextEdit="1"/>
          </p:cNvSpPr>
          <p:nvPr userDrawn="1"/>
        </p:nvSpPr>
        <p:spPr bwMode="auto">
          <a:xfrm>
            <a:off x="4266590" y="6483100"/>
            <a:ext cx="727832" cy="25702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>
              <a:buNone/>
            </a:pPr>
            <a:r>
              <a:rPr lang="en-US" sz="3600" i="1" kern="10" spc="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 Black"/>
              </a:rPr>
              <a:t>EHSEC</a:t>
            </a:r>
            <a:endParaRPr lang="el-GR" sz="3600" i="1" kern="10" spc="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effectLst>
                <a:outerShdw dist="35921" dir="2700000" algn="ctr" rotWithShape="0">
                  <a:srgbClr val="808080">
                    <a:alpha val="80000"/>
                  </a:srgbClr>
                </a:outerShdw>
              </a:effectLst>
              <a:latin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4776078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A164C-99E0-49EF-87FA-A67E94DCCDEE}" type="datetime1">
              <a:rPr lang="en-US" smtClean="0"/>
              <a:t>12/31/2020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Εικόνα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4215" y="-22253"/>
            <a:ext cx="1018556" cy="1007973"/>
          </a:xfrm>
          <a:prstGeom prst="rect">
            <a:avLst/>
          </a:prstGeom>
        </p:spPr>
      </p:pic>
      <p:grpSp>
        <p:nvGrpSpPr>
          <p:cNvPr id="8" name="Group 2"/>
          <p:cNvGrpSpPr>
            <a:grpSpLocks/>
          </p:cNvGrpSpPr>
          <p:nvPr userDrawn="1"/>
        </p:nvGrpSpPr>
        <p:grpSpPr bwMode="auto">
          <a:xfrm>
            <a:off x="3961180" y="6330395"/>
            <a:ext cx="1221639" cy="496582"/>
            <a:chOff x="6302" y="1064"/>
            <a:chExt cx="2250" cy="1021"/>
          </a:xfrm>
        </p:grpSpPr>
        <p:sp>
          <p:nvSpPr>
            <p:cNvPr id="9" name="Stroomdiagram: Opgeslagen gegevens 28"/>
            <p:cNvSpPr>
              <a:spLocks noChangeArrowheads="1"/>
            </p:cNvSpPr>
            <p:nvPr/>
          </p:nvSpPr>
          <p:spPr bwMode="auto">
            <a:xfrm rot="10800000">
              <a:off x="6302" y="1064"/>
              <a:ext cx="2250" cy="1020"/>
            </a:xfrm>
            <a:prstGeom prst="flowChartOnlineStorage">
              <a:avLst/>
            </a:prstGeom>
            <a:solidFill>
              <a:srgbClr val="0377CA">
                <a:alpha val="38039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l-GR"/>
            </a:p>
          </p:txBody>
        </p:sp>
        <p:sp>
          <p:nvSpPr>
            <p:cNvPr id="10" name="Stroomdiagram: Opgeslagen gegevens 27"/>
            <p:cNvSpPr>
              <a:spLocks noChangeArrowheads="1"/>
            </p:cNvSpPr>
            <p:nvPr/>
          </p:nvSpPr>
          <p:spPr bwMode="auto">
            <a:xfrm rot="10800000">
              <a:off x="6646" y="1080"/>
              <a:ext cx="1575" cy="1005"/>
            </a:xfrm>
            <a:prstGeom prst="flowChartOnlineStorage">
              <a:avLst/>
            </a:prstGeom>
            <a:solidFill>
              <a:srgbClr val="0377CA">
                <a:alpha val="58823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l-GR"/>
            </a:p>
          </p:txBody>
        </p:sp>
        <p:sp>
          <p:nvSpPr>
            <p:cNvPr id="11" name="Stroomdiagram: Opgeslagen gegevens 26"/>
            <p:cNvSpPr>
              <a:spLocks noChangeArrowheads="1"/>
            </p:cNvSpPr>
            <p:nvPr/>
          </p:nvSpPr>
          <p:spPr bwMode="auto">
            <a:xfrm rot="10800000">
              <a:off x="6961" y="1065"/>
              <a:ext cx="975" cy="1020"/>
            </a:xfrm>
            <a:prstGeom prst="flowChartOnlineStorage">
              <a:avLst/>
            </a:prstGeom>
            <a:solidFill>
              <a:srgbClr val="0377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l-GR"/>
            </a:p>
          </p:txBody>
        </p:sp>
      </p:grpSp>
      <p:sp>
        <p:nvSpPr>
          <p:cNvPr id="12" name="WordArt 6"/>
          <p:cNvSpPr>
            <a:spLocks noChangeArrowheads="1" noChangeShapeType="1" noTextEdit="1"/>
          </p:cNvSpPr>
          <p:nvPr userDrawn="1"/>
        </p:nvSpPr>
        <p:spPr bwMode="auto">
          <a:xfrm>
            <a:off x="4266590" y="6483100"/>
            <a:ext cx="727832" cy="25702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>
              <a:buNone/>
            </a:pPr>
            <a:r>
              <a:rPr lang="en-US" sz="3600" i="1" kern="10" spc="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 Black"/>
              </a:rPr>
              <a:t>EHSEC</a:t>
            </a:r>
            <a:endParaRPr lang="el-GR" sz="3600" i="1" kern="10" spc="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effectLst>
                <a:outerShdw dist="35921" dir="2700000" algn="ctr" rotWithShape="0">
                  <a:srgbClr val="808080">
                    <a:alpha val="80000"/>
                  </a:srgbClr>
                </a:outerShdw>
              </a:effectLst>
              <a:latin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34286657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0ADAB8-4A78-4764-8703-54ECC2D5D10C}" type="datetime1">
              <a:rPr lang="en-US" smtClean="0"/>
              <a:t>12/31/2020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Εικόνα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084215" y="-22253"/>
            <a:ext cx="1018556" cy="1007973"/>
          </a:xfrm>
          <a:prstGeom prst="rect">
            <a:avLst/>
          </a:prstGeom>
        </p:spPr>
      </p:pic>
      <p:grpSp>
        <p:nvGrpSpPr>
          <p:cNvPr id="8" name="Group 2"/>
          <p:cNvGrpSpPr>
            <a:grpSpLocks/>
          </p:cNvGrpSpPr>
          <p:nvPr userDrawn="1"/>
        </p:nvGrpSpPr>
        <p:grpSpPr bwMode="auto">
          <a:xfrm>
            <a:off x="3961180" y="6330395"/>
            <a:ext cx="1221639" cy="496582"/>
            <a:chOff x="6302" y="1064"/>
            <a:chExt cx="2250" cy="1021"/>
          </a:xfrm>
        </p:grpSpPr>
        <p:sp>
          <p:nvSpPr>
            <p:cNvPr id="9" name="Stroomdiagram: Opgeslagen gegevens 28"/>
            <p:cNvSpPr>
              <a:spLocks noChangeArrowheads="1"/>
            </p:cNvSpPr>
            <p:nvPr/>
          </p:nvSpPr>
          <p:spPr bwMode="auto">
            <a:xfrm rot="10800000">
              <a:off x="6302" y="1064"/>
              <a:ext cx="2250" cy="1020"/>
            </a:xfrm>
            <a:prstGeom prst="flowChartOnlineStorage">
              <a:avLst/>
            </a:prstGeom>
            <a:solidFill>
              <a:srgbClr val="0377CA">
                <a:alpha val="38039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l-GR"/>
            </a:p>
          </p:txBody>
        </p:sp>
        <p:sp>
          <p:nvSpPr>
            <p:cNvPr id="10" name="Stroomdiagram: Opgeslagen gegevens 27"/>
            <p:cNvSpPr>
              <a:spLocks noChangeArrowheads="1"/>
            </p:cNvSpPr>
            <p:nvPr/>
          </p:nvSpPr>
          <p:spPr bwMode="auto">
            <a:xfrm rot="10800000">
              <a:off x="6646" y="1080"/>
              <a:ext cx="1575" cy="1005"/>
            </a:xfrm>
            <a:prstGeom prst="flowChartOnlineStorage">
              <a:avLst/>
            </a:prstGeom>
            <a:solidFill>
              <a:srgbClr val="0377CA">
                <a:alpha val="58823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l-GR"/>
            </a:p>
          </p:txBody>
        </p:sp>
        <p:sp>
          <p:nvSpPr>
            <p:cNvPr id="11" name="Stroomdiagram: Opgeslagen gegevens 26"/>
            <p:cNvSpPr>
              <a:spLocks noChangeArrowheads="1"/>
            </p:cNvSpPr>
            <p:nvPr/>
          </p:nvSpPr>
          <p:spPr bwMode="auto">
            <a:xfrm rot="10800000">
              <a:off x="6961" y="1065"/>
              <a:ext cx="975" cy="1020"/>
            </a:xfrm>
            <a:prstGeom prst="flowChartOnlineStorage">
              <a:avLst/>
            </a:prstGeom>
            <a:solidFill>
              <a:srgbClr val="0377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l-GR"/>
            </a:p>
          </p:txBody>
        </p:sp>
      </p:grpSp>
      <p:sp>
        <p:nvSpPr>
          <p:cNvPr id="12" name="WordArt 6"/>
          <p:cNvSpPr>
            <a:spLocks noChangeArrowheads="1" noChangeShapeType="1" noTextEdit="1"/>
          </p:cNvSpPr>
          <p:nvPr userDrawn="1"/>
        </p:nvSpPr>
        <p:spPr bwMode="auto">
          <a:xfrm>
            <a:off x="4266590" y="6483100"/>
            <a:ext cx="727832" cy="25702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>
              <a:buNone/>
            </a:pPr>
            <a:r>
              <a:rPr lang="en-US" sz="3600" i="1" kern="10" spc="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 Black"/>
              </a:rPr>
              <a:t>EHSEC</a:t>
            </a:r>
            <a:endParaRPr lang="el-GR" sz="3600" i="1" kern="10" spc="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effectLst>
                <a:outerShdw dist="35921" dir="2700000" algn="ctr" rotWithShape="0">
                  <a:srgbClr val="808080">
                    <a:alpha val="80000"/>
                  </a:srgbClr>
                </a:outerShdw>
              </a:effectLst>
              <a:latin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8936099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1670" y="985720"/>
            <a:ext cx="7940659" cy="458115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60000"/>
                    </a:prstClr>
                  </a:outerShdw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1670" y="1749245"/>
            <a:ext cx="7940661" cy="4275739"/>
          </a:xfrm>
        </p:spPr>
        <p:txBody>
          <a:bodyPr/>
          <a:lstStyle>
            <a:lvl1pPr algn="l">
              <a:defRPr sz="2800">
                <a:solidFill>
                  <a:schemeClr val="accent5">
                    <a:lumMod val="50000"/>
                  </a:schemeClr>
                </a:solidFill>
              </a:defRPr>
            </a:lvl1pPr>
            <a:lvl2pPr algn="l">
              <a:defRPr>
                <a:solidFill>
                  <a:schemeClr val="accent5">
                    <a:lumMod val="50000"/>
                  </a:schemeClr>
                </a:solidFill>
              </a:defRPr>
            </a:lvl2pPr>
            <a:lvl3pPr algn="l">
              <a:defRPr>
                <a:solidFill>
                  <a:schemeClr val="accent5">
                    <a:lumMod val="50000"/>
                  </a:schemeClr>
                </a:solidFill>
              </a:defRPr>
            </a:lvl3pPr>
            <a:lvl4pPr algn="l">
              <a:defRPr>
                <a:solidFill>
                  <a:schemeClr val="accent5">
                    <a:lumMod val="50000"/>
                  </a:schemeClr>
                </a:solidFill>
              </a:defRPr>
            </a:lvl4pPr>
            <a:lvl5pPr algn="l">
              <a:defRPr>
                <a:solidFill>
                  <a:schemeClr val="accent5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B022D3-9A96-4CF0-8B45-EF53D9BF1779}" type="datetime1">
              <a:rPr lang="en-US" smtClean="0"/>
              <a:t>12/31/2020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Εικόνα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4215" y="-22253"/>
            <a:ext cx="1018556" cy="1007973"/>
          </a:xfrm>
          <a:prstGeom prst="rect">
            <a:avLst/>
          </a:prstGeom>
        </p:spPr>
      </p:pic>
      <p:grpSp>
        <p:nvGrpSpPr>
          <p:cNvPr id="8" name="Group 2"/>
          <p:cNvGrpSpPr>
            <a:grpSpLocks/>
          </p:cNvGrpSpPr>
          <p:nvPr userDrawn="1"/>
        </p:nvGrpSpPr>
        <p:grpSpPr bwMode="auto">
          <a:xfrm>
            <a:off x="3961180" y="6330395"/>
            <a:ext cx="1221639" cy="496582"/>
            <a:chOff x="6302" y="1064"/>
            <a:chExt cx="2250" cy="1021"/>
          </a:xfrm>
        </p:grpSpPr>
        <p:sp>
          <p:nvSpPr>
            <p:cNvPr id="9" name="Stroomdiagram: Opgeslagen gegevens 28"/>
            <p:cNvSpPr>
              <a:spLocks noChangeArrowheads="1"/>
            </p:cNvSpPr>
            <p:nvPr/>
          </p:nvSpPr>
          <p:spPr bwMode="auto">
            <a:xfrm rot="10800000">
              <a:off x="6302" y="1064"/>
              <a:ext cx="2250" cy="1020"/>
            </a:xfrm>
            <a:prstGeom prst="flowChartOnlineStorage">
              <a:avLst/>
            </a:prstGeom>
            <a:solidFill>
              <a:srgbClr val="0377CA">
                <a:alpha val="38039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l-GR"/>
            </a:p>
          </p:txBody>
        </p:sp>
        <p:sp>
          <p:nvSpPr>
            <p:cNvPr id="10" name="Stroomdiagram: Opgeslagen gegevens 27"/>
            <p:cNvSpPr>
              <a:spLocks noChangeArrowheads="1"/>
            </p:cNvSpPr>
            <p:nvPr/>
          </p:nvSpPr>
          <p:spPr bwMode="auto">
            <a:xfrm rot="10800000">
              <a:off x="6646" y="1080"/>
              <a:ext cx="1575" cy="1005"/>
            </a:xfrm>
            <a:prstGeom prst="flowChartOnlineStorage">
              <a:avLst/>
            </a:prstGeom>
            <a:solidFill>
              <a:srgbClr val="0377CA">
                <a:alpha val="58823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l-GR"/>
            </a:p>
          </p:txBody>
        </p:sp>
        <p:sp>
          <p:nvSpPr>
            <p:cNvPr id="11" name="Stroomdiagram: Opgeslagen gegevens 26"/>
            <p:cNvSpPr>
              <a:spLocks noChangeArrowheads="1"/>
            </p:cNvSpPr>
            <p:nvPr/>
          </p:nvSpPr>
          <p:spPr bwMode="auto">
            <a:xfrm rot="10800000">
              <a:off x="6961" y="1065"/>
              <a:ext cx="975" cy="1020"/>
            </a:xfrm>
            <a:prstGeom prst="flowChartOnlineStorage">
              <a:avLst/>
            </a:prstGeom>
            <a:solidFill>
              <a:srgbClr val="0377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l-GR"/>
            </a:p>
          </p:txBody>
        </p:sp>
      </p:grpSp>
      <p:sp>
        <p:nvSpPr>
          <p:cNvPr id="12" name="WordArt 6"/>
          <p:cNvSpPr>
            <a:spLocks noChangeArrowheads="1" noChangeShapeType="1" noTextEdit="1"/>
          </p:cNvSpPr>
          <p:nvPr userDrawn="1"/>
        </p:nvSpPr>
        <p:spPr bwMode="auto">
          <a:xfrm>
            <a:off x="4266590" y="6483100"/>
            <a:ext cx="727832" cy="25702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>
              <a:buNone/>
            </a:pPr>
            <a:r>
              <a:rPr lang="en-US" sz="3600" i="1" kern="10" spc="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 Black"/>
              </a:rPr>
              <a:t>EHSEC</a:t>
            </a:r>
            <a:endParaRPr lang="el-GR" sz="3600" i="1" kern="10" spc="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effectLst>
                <a:outerShdw dist="35921" dir="2700000" algn="ctr" rotWithShape="0">
                  <a:srgbClr val="808080">
                    <a:alpha val="80000"/>
                  </a:srgbClr>
                </a:outerShdw>
              </a:effectLst>
              <a:latin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16644713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6014" y="527605"/>
            <a:ext cx="6566315" cy="763525"/>
          </a:xfrm>
        </p:spPr>
        <p:txBody>
          <a:bodyPr>
            <a:normAutofit/>
          </a:bodyPr>
          <a:lstStyle>
            <a:lvl1pPr algn="l">
              <a:defRPr sz="3600">
                <a:solidFill>
                  <a:srgbClr val="D68B1C"/>
                </a:solidFill>
                <a:effectLst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76015" y="1451855"/>
            <a:ext cx="6566315" cy="4573129"/>
          </a:xfrm>
        </p:spPr>
        <p:txBody>
          <a:bodyPr/>
          <a:lstStyle>
            <a:lvl1pPr>
              <a:defRPr sz="28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 marL="1828800" indent="0" algn="l">
              <a:buNone/>
              <a:defRPr>
                <a:solidFill>
                  <a:schemeClr val="accent5">
                    <a:lumMod val="50000"/>
                  </a:schemeClr>
                </a:solidFill>
              </a:defRPr>
            </a:lvl5pPr>
            <a:lvl6pPr algn="l">
              <a:defRPr>
                <a:solidFill>
                  <a:schemeClr val="accent5">
                    <a:lumMod val="50000"/>
                  </a:schemeClr>
                </a:solidFill>
              </a:defRPr>
            </a:lvl6pPr>
            <a:lvl7pPr algn="l">
              <a:defRPr>
                <a:solidFill>
                  <a:schemeClr val="accent5">
                    <a:lumMod val="50000"/>
                  </a:schemeClr>
                </a:solidFill>
              </a:defRPr>
            </a:lvl7pPr>
            <a:lvl8pPr algn="l">
              <a:defRPr>
                <a:solidFill>
                  <a:schemeClr val="accent5">
                    <a:lumMod val="50000"/>
                  </a:schemeClr>
                </a:solidFill>
              </a:defRPr>
            </a:lvl8pPr>
            <a:lvl9pPr algn="l">
              <a:defRPr>
                <a:solidFill>
                  <a:schemeClr val="accent5">
                    <a:lumMod val="50000"/>
                  </a:schemeClr>
                </a:solidFill>
              </a:defRPr>
            </a:lvl9pPr>
          </a:lstStyle>
          <a:p>
            <a:pPr lvl="4"/>
            <a:r>
              <a:rPr lang="en-US" dirty="0" smtClean="0"/>
              <a:t>Click to edit Master text styles</a:t>
            </a:r>
          </a:p>
          <a:p>
            <a:pPr lvl="5"/>
            <a:r>
              <a:rPr lang="en-US" dirty="0" smtClean="0"/>
              <a:t>Second level</a:t>
            </a:r>
          </a:p>
          <a:p>
            <a:pPr lvl="6"/>
            <a:r>
              <a:rPr lang="en-US" dirty="0" smtClean="0"/>
              <a:t>Third level</a:t>
            </a:r>
          </a:p>
          <a:p>
            <a:pPr lvl="7"/>
            <a:r>
              <a:rPr lang="en-US" dirty="0" smtClean="0"/>
              <a:t>Fourth level</a:t>
            </a:r>
          </a:p>
          <a:p>
            <a:pPr lvl="8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231403-D827-40AA-9F30-4B669C5613A6}" type="datetime1">
              <a:rPr lang="en-US" smtClean="0"/>
              <a:t>12/31/2020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Εικόνα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50" y="69490"/>
            <a:ext cx="1370410" cy="1356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3913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5D0090-4EF3-4D1A-8263-A65A9AC0F952}" type="datetime1">
              <a:rPr lang="en-US" smtClean="0"/>
              <a:t>12/31/2020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Εικόνα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4215" y="-22253"/>
            <a:ext cx="1018556" cy="1007973"/>
          </a:xfrm>
          <a:prstGeom prst="rect">
            <a:avLst/>
          </a:prstGeom>
        </p:spPr>
      </p:pic>
      <p:grpSp>
        <p:nvGrpSpPr>
          <p:cNvPr id="8" name="Group 2"/>
          <p:cNvGrpSpPr>
            <a:grpSpLocks/>
          </p:cNvGrpSpPr>
          <p:nvPr userDrawn="1"/>
        </p:nvGrpSpPr>
        <p:grpSpPr bwMode="auto">
          <a:xfrm>
            <a:off x="3961180" y="6330395"/>
            <a:ext cx="1221639" cy="496582"/>
            <a:chOff x="6302" y="1064"/>
            <a:chExt cx="2250" cy="1021"/>
          </a:xfrm>
        </p:grpSpPr>
        <p:sp>
          <p:nvSpPr>
            <p:cNvPr id="9" name="Stroomdiagram: Opgeslagen gegevens 28"/>
            <p:cNvSpPr>
              <a:spLocks noChangeArrowheads="1"/>
            </p:cNvSpPr>
            <p:nvPr/>
          </p:nvSpPr>
          <p:spPr bwMode="auto">
            <a:xfrm rot="10800000">
              <a:off x="6302" y="1064"/>
              <a:ext cx="2250" cy="1020"/>
            </a:xfrm>
            <a:prstGeom prst="flowChartOnlineStorage">
              <a:avLst/>
            </a:prstGeom>
            <a:solidFill>
              <a:srgbClr val="0377CA">
                <a:alpha val="38039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l-GR"/>
            </a:p>
          </p:txBody>
        </p:sp>
        <p:sp>
          <p:nvSpPr>
            <p:cNvPr id="10" name="Stroomdiagram: Opgeslagen gegevens 27"/>
            <p:cNvSpPr>
              <a:spLocks noChangeArrowheads="1"/>
            </p:cNvSpPr>
            <p:nvPr/>
          </p:nvSpPr>
          <p:spPr bwMode="auto">
            <a:xfrm rot="10800000">
              <a:off x="6646" y="1080"/>
              <a:ext cx="1575" cy="1005"/>
            </a:xfrm>
            <a:prstGeom prst="flowChartOnlineStorage">
              <a:avLst/>
            </a:prstGeom>
            <a:solidFill>
              <a:srgbClr val="0377CA">
                <a:alpha val="58823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l-GR"/>
            </a:p>
          </p:txBody>
        </p:sp>
        <p:sp>
          <p:nvSpPr>
            <p:cNvPr id="11" name="Stroomdiagram: Opgeslagen gegevens 26"/>
            <p:cNvSpPr>
              <a:spLocks noChangeArrowheads="1"/>
            </p:cNvSpPr>
            <p:nvPr/>
          </p:nvSpPr>
          <p:spPr bwMode="auto">
            <a:xfrm rot="10800000">
              <a:off x="6961" y="1065"/>
              <a:ext cx="975" cy="1020"/>
            </a:xfrm>
            <a:prstGeom prst="flowChartOnlineStorage">
              <a:avLst/>
            </a:prstGeom>
            <a:solidFill>
              <a:srgbClr val="0377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l-GR"/>
            </a:p>
          </p:txBody>
        </p:sp>
      </p:grpSp>
      <p:sp>
        <p:nvSpPr>
          <p:cNvPr id="12" name="WordArt 6"/>
          <p:cNvSpPr>
            <a:spLocks noChangeArrowheads="1" noChangeShapeType="1" noTextEdit="1"/>
          </p:cNvSpPr>
          <p:nvPr userDrawn="1"/>
        </p:nvSpPr>
        <p:spPr bwMode="auto">
          <a:xfrm>
            <a:off x="4266590" y="6483100"/>
            <a:ext cx="727832" cy="25702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>
              <a:buNone/>
            </a:pPr>
            <a:r>
              <a:rPr lang="en-US" sz="3600" i="1" kern="10" spc="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 Black"/>
              </a:rPr>
              <a:t>EHSEC</a:t>
            </a:r>
            <a:endParaRPr lang="el-GR" sz="3600" i="1" kern="10" spc="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effectLst>
                <a:outerShdw dist="35921" dir="2700000" algn="ctr" rotWithShape="0">
                  <a:srgbClr val="808080">
                    <a:alpha val="80000"/>
                  </a:srgbClr>
                </a:outerShdw>
              </a:effectLst>
              <a:latin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38634415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33014"/>
            <a:ext cx="8229600" cy="58462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CCC5CE-783E-4758-BAFF-C8041D9B632A}" type="datetime1">
              <a:rPr lang="en-US" smtClean="0"/>
              <a:t>12/31/2020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Εικόνα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4215" y="-22253"/>
            <a:ext cx="1018556" cy="1007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67918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8965" y="985720"/>
            <a:ext cx="8229600" cy="458115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60000"/>
                    </a:prstClr>
                  </a:outerShdw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48966" y="1676444"/>
            <a:ext cx="4123034" cy="571629"/>
          </a:xfrm>
        </p:spPr>
        <p:txBody>
          <a:bodyPr anchor="b"/>
          <a:lstStyle>
            <a:lvl1pPr marL="0" indent="0" algn="l">
              <a:buNone/>
              <a:defRPr sz="2400" b="1">
                <a:solidFill>
                  <a:schemeClr val="accent5">
                    <a:lumMod val="5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8965" y="2400780"/>
            <a:ext cx="4123035" cy="3035058"/>
          </a:xfrm>
        </p:spPr>
        <p:txBody>
          <a:bodyPr/>
          <a:lstStyle>
            <a:lvl1pPr algn="l">
              <a:defRPr sz="2400">
                <a:solidFill>
                  <a:schemeClr val="accent5">
                    <a:lumMod val="50000"/>
                  </a:schemeClr>
                </a:solidFill>
              </a:defRPr>
            </a:lvl1pPr>
            <a:lvl2pPr algn="l">
              <a:defRPr sz="2000">
                <a:solidFill>
                  <a:schemeClr val="accent5">
                    <a:lumMod val="50000"/>
                  </a:schemeClr>
                </a:solidFill>
              </a:defRPr>
            </a:lvl2pPr>
            <a:lvl3pPr algn="l">
              <a:defRPr sz="1800">
                <a:solidFill>
                  <a:schemeClr val="accent5">
                    <a:lumMod val="50000"/>
                  </a:schemeClr>
                </a:solidFill>
              </a:defRPr>
            </a:lvl3pPr>
            <a:lvl4pPr algn="l">
              <a:defRPr sz="1600">
                <a:solidFill>
                  <a:schemeClr val="accent5">
                    <a:lumMod val="50000"/>
                  </a:schemeClr>
                </a:solidFill>
              </a:defRPr>
            </a:lvl4pPr>
            <a:lvl5pPr algn="l">
              <a:defRPr sz="1600">
                <a:solidFill>
                  <a:schemeClr val="accent5">
                    <a:lumMod val="50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72001" y="1676445"/>
            <a:ext cx="4106566" cy="571630"/>
          </a:xfrm>
        </p:spPr>
        <p:txBody>
          <a:bodyPr anchor="b"/>
          <a:lstStyle>
            <a:lvl1pPr marL="0" indent="0" algn="l">
              <a:buNone/>
              <a:defRPr sz="2400" b="1">
                <a:solidFill>
                  <a:schemeClr val="accent5">
                    <a:lumMod val="5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572000" y="2400781"/>
            <a:ext cx="4106566" cy="3035058"/>
          </a:xfrm>
        </p:spPr>
        <p:txBody>
          <a:bodyPr/>
          <a:lstStyle>
            <a:lvl1pPr algn="l">
              <a:defRPr sz="2400">
                <a:solidFill>
                  <a:schemeClr val="accent5">
                    <a:lumMod val="50000"/>
                  </a:schemeClr>
                </a:solidFill>
              </a:defRPr>
            </a:lvl1pPr>
            <a:lvl2pPr algn="l">
              <a:defRPr sz="2000">
                <a:solidFill>
                  <a:schemeClr val="accent5">
                    <a:lumMod val="50000"/>
                  </a:schemeClr>
                </a:solidFill>
              </a:defRPr>
            </a:lvl2pPr>
            <a:lvl3pPr algn="l">
              <a:defRPr sz="1800">
                <a:solidFill>
                  <a:schemeClr val="accent5">
                    <a:lumMod val="50000"/>
                  </a:schemeClr>
                </a:solidFill>
              </a:defRPr>
            </a:lvl3pPr>
            <a:lvl4pPr algn="l">
              <a:defRPr sz="1600">
                <a:solidFill>
                  <a:schemeClr val="accent5">
                    <a:lumMod val="50000"/>
                  </a:schemeClr>
                </a:solidFill>
              </a:defRPr>
            </a:lvl4pPr>
            <a:lvl5pPr algn="l">
              <a:defRPr sz="1600">
                <a:solidFill>
                  <a:schemeClr val="accent5">
                    <a:lumMod val="50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B1858-FD5B-4C5F-8244-A376E1756E04}" type="datetime1">
              <a:rPr lang="en-US" smtClean="0"/>
              <a:t>12/31/2020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Εικόνα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4215" y="-22253"/>
            <a:ext cx="1018556" cy="1007973"/>
          </a:xfrm>
          <a:prstGeom prst="rect">
            <a:avLst/>
          </a:prstGeom>
        </p:spPr>
      </p:pic>
      <p:grpSp>
        <p:nvGrpSpPr>
          <p:cNvPr id="11" name="Group 2"/>
          <p:cNvGrpSpPr>
            <a:grpSpLocks/>
          </p:cNvGrpSpPr>
          <p:nvPr userDrawn="1"/>
        </p:nvGrpSpPr>
        <p:grpSpPr bwMode="auto">
          <a:xfrm>
            <a:off x="3961180" y="6330395"/>
            <a:ext cx="1221639" cy="496582"/>
            <a:chOff x="6302" y="1064"/>
            <a:chExt cx="2250" cy="1021"/>
          </a:xfrm>
        </p:grpSpPr>
        <p:sp>
          <p:nvSpPr>
            <p:cNvPr id="12" name="Stroomdiagram: Opgeslagen gegevens 28"/>
            <p:cNvSpPr>
              <a:spLocks noChangeArrowheads="1"/>
            </p:cNvSpPr>
            <p:nvPr/>
          </p:nvSpPr>
          <p:spPr bwMode="auto">
            <a:xfrm rot="10800000">
              <a:off x="6302" y="1064"/>
              <a:ext cx="2250" cy="1020"/>
            </a:xfrm>
            <a:prstGeom prst="flowChartOnlineStorage">
              <a:avLst/>
            </a:prstGeom>
            <a:solidFill>
              <a:srgbClr val="0377CA">
                <a:alpha val="38039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l-GR"/>
            </a:p>
          </p:txBody>
        </p:sp>
        <p:sp>
          <p:nvSpPr>
            <p:cNvPr id="13" name="Stroomdiagram: Opgeslagen gegevens 27"/>
            <p:cNvSpPr>
              <a:spLocks noChangeArrowheads="1"/>
            </p:cNvSpPr>
            <p:nvPr/>
          </p:nvSpPr>
          <p:spPr bwMode="auto">
            <a:xfrm rot="10800000">
              <a:off x="6646" y="1080"/>
              <a:ext cx="1575" cy="1005"/>
            </a:xfrm>
            <a:prstGeom prst="flowChartOnlineStorage">
              <a:avLst/>
            </a:prstGeom>
            <a:solidFill>
              <a:srgbClr val="0377CA">
                <a:alpha val="58823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l-GR"/>
            </a:p>
          </p:txBody>
        </p:sp>
        <p:sp>
          <p:nvSpPr>
            <p:cNvPr id="14" name="Stroomdiagram: Opgeslagen gegevens 26"/>
            <p:cNvSpPr>
              <a:spLocks noChangeArrowheads="1"/>
            </p:cNvSpPr>
            <p:nvPr/>
          </p:nvSpPr>
          <p:spPr bwMode="auto">
            <a:xfrm rot="10800000">
              <a:off x="6961" y="1065"/>
              <a:ext cx="975" cy="1020"/>
            </a:xfrm>
            <a:prstGeom prst="flowChartOnlineStorage">
              <a:avLst/>
            </a:prstGeom>
            <a:solidFill>
              <a:srgbClr val="0377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l-GR"/>
            </a:p>
          </p:txBody>
        </p:sp>
      </p:grpSp>
      <p:sp>
        <p:nvSpPr>
          <p:cNvPr id="15" name="WordArt 6"/>
          <p:cNvSpPr>
            <a:spLocks noChangeArrowheads="1" noChangeShapeType="1" noTextEdit="1"/>
          </p:cNvSpPr>
          <p:nvPr userDrawn="1"/>
        </p:nvSpPr>
        <p:spPr bwMode="auto">
          <a:xfrm>
            <a:off x="4266590" y="6483100"/>
            <a:ext cx="727832" cy="25702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>
              <a:buNone/>
            </a:pPr>
            <a:r>
              <a:rPr lang="en-US" sz="3600" i="1" kern="10" spc="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 Black"/>
              </a:rPr>
              <a:t>EHSEC</a:t>
            </a:r>
            <a:endParaRPr lang="el-GR" sz="3600" i="1" kern="10" spc="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effectLst>
                <a:outerShdw dist="35921" dir="2700000" algn="ctr" rotWithShape="0">
                  <a:srgbClr val="808080">
                    <a:alpha val="80000"/>
                  </a:srgbClr>
                </a:outerShdw>
              </a:effectLst>
              <a:latin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41229119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C16AE-E302-4E71-BD1A-D899FEB75E04}" type="datetime1">
              <a:rPr lang="en-US" smtClean="0"/>
              <a:t>12/31/2020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6" name="Εικόνα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4215" y="-22253"/>
            <a:ext cx="1018556" cy="1007973"/>
          </a:xfrm>
          <a:prstGeom prst="rect">
            <a:avLst/>
          </a:prstGeom>
        </p:spPr>
      </p:pic>
      <p:grpSp>
        <p:nvGrpSpPr>
          <p:cNvPr id="7" name="Group 2"/>
          <p:cNvGrpSpPr>
            <a:grpSpLocks/>
          </p:cNvGrpSpPr>
          <p:nvPr userDrawn="1"/>
        </p:nvGrpSpPr>
        <p:grpSpPr bwMode="auto">
          <a:xfrm>
            <a:off x="3961180" y="6330395"/>
            <a:ext cx="1221639" cy="496582"/>
            <a:chOff x="6302" y="1064"/>
            <a:chExt cx="2250" cy="1021"/>
          </a:xfrm>
        </p:grpSpPr>
        <p:sp>
          <p:nvSpPr>
            <p:cNvPr id="8" name="Stroomdiagram: Opgeslagen gegevens 28"/>
            <p:cNvSpPr>
              <a:spLocks noChangeArrowheads="1"/>
            </p:cNvSpPr>
            <p:nvPr/>
          </p:nvSpPr>
          <p:spPr bwMode="auto">
            <a:xfrm rot="10800000">
              <a:off x="6302" y="1064"/>
              <a:ext cx="2250" cy="1020"/>
            </a:xfrm>
            <a:prstGeom prst="flowChartOnlineStorage">
              <a:avLst/>
            </a:prstGeom>
            <a:solidFill>
              <a:srgbClr val="0377CA">
                <a:alpha val="38039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l-GR"/>
            </a:p>
          </p:txBody>
        </p:sp>
        <p:sp>
          <p:nvSpPr>
            <p:cNvPr id="9" name="Stroomdiagram: Opgeslagen gegevens 27"/>
            <p:cNvSpPr>
              <a:spLocks noChangeArrowheads="1"/>
            </p:cNvSpPr>
            <p:nvPr/>
          </p:nvSpPr>
          <p:spPr bwMode="auto">
            <a:xfrm rot="10800000">
              <a:off x="6646" y="1080"/>
              <a:ext cx="1575" cy="1005"/>
            </a:xfrm>
            <a:prstGeom prst="flowChartOnlineStorage">
              <a:avLst/>
            </a:prstGeom>
            <a:solidFill>
              <a:srgbClr val="0377CA">
                <a:alpha val="58823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l-GR"/>
            </a:p>
          </p:txBody>
        </p:sp>
        <p:sp>
          <p:nvSpPr>
            <p:cNvPr id="10" name="Stroomdiagram: Opgeslagen gegevens 26"/>
            <p:cNvSpPr>
              <a:spLocks noChangeArrowheads="1"/>
            </p:cNvSpPr>
            <p:nvPr/>
          </p:nvSpPr>
          <p:spPr bwMode="auto">
            <a:xfrm rot="10800000">
              <a:off x="6961" y="1065"/>
              <a:ext cx="975" cy="1020"/>
            </a:xfrm>
            <a:prstGeom prst="flowChartOnlineStorage">
              <a:avLst/>
            </a:prstGeom>
            <a:solidFill>
              <a:srgbClr val="0377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l-GR"/>
            </a:p>
          </p:txBody>
        </p:sp>
      </p:grpSp>
      <p:sp>
        <p:nvSpPr>
          <p:cNvPr id="11" name="WordArt 6"/>
          <p:cNvSpPr>
            <a:spLocks noChangeArrowheads="1" noChangeShapeType="1" noTextEdit="1"/>
          </p:cNvSpPr>
          <p:nvPr userDrawn="1"/>
        </p:nvSpPr>
        <p:spPr bwMode="auto">
          <a:xfrm>
            <a:off x="4266590" y="6483100"/>
            <a:ext cx="727832" cy="25702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>
              <a:buNone/>
            </a:pPr>
            <a:r>
              <a:rPr lang="en-US" sz="3600" i="1" kern="10" spc="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 Black"/>
              </a:rPr>
              <a:t>EHSEC</a:t>
            </a:r>
            <a:endParaRPr lang="el-GR" sz="3600" i="1" kern="10" spc="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effectLst>
                <a:outerShdw dist="35921" dir="2700000" algn="ctr" rotWithShape="0">
                  <a:srgbClr val="808080">
                    <a:alpha val="80000"/>
                  </a:srgbClr>
                </a:outerShdw>
              </a:effectLst>
              <a:latin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30297731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52C76B-6AF3-4B89-A6D5-8E9F3000CC96}" type="datetime1">
              <a:rPr lang="en-US" smtClean="0"/>
              <a:t>12/31/2020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5" name="Εικόνα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4215" y="-22253"/>
            <a:ext cx="1018556" cy="1007973"/>
          </a:xfrm>
          <a:prstGeom prst="rect">
            <a:avLst/>
          </a:prstGeom>
        </p:spPr>
      </p:pic>
      <p:grpSp>
        <p:nvGrpSpPr>
          <p:cNvPr id="6" name="Group 2"/>
          <p:cNvGrpSpPr>
            <a:grpSpLocks/>
          </p:cNvGrpSpPr>
          <p:nvPr userDrawn="1"/>
        </p:nvGrpSpPr>
        <p:grpSpPr bwMode="auto">
          <a:xfrm>
            <a:off x="3961180" y="6330395"/>
            <a:ext cx="1221639" cy="496582"/>
            <a:chOff x="6302" y="1064"/>
            <a:chExt cx="2250" cy="1021"/>
          </a:xfrm>
        </p:grpSpPr>
        <p:sp>
          <p:nvSpPr>
            <p:cNvPr id="7" name="Stroomdiagram: Opgeslagen gegevens 28"/>
            <p:cNvSpPr>
              <a:spLocks noChangeArrowheads="1"/>
            </p:cNvSpPr>
            <p:nvPr/>
          </p:nvSpPr>
          <p:spPr bwMode="auto">
            <a:xfrm rot="10800000">
              <a:off x="6302" y="1064"/>
              <a:ext cx="2250" cy="1020"/>
            </a:xfrm>
            <a:prstGeom prst="flowChartOnlineStorage">
              <a:avLst/>
            </a:prstGeom>
            <a:solidFill>
              <a:srgbClr val="0377CA">
                <a:alpha val="38039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l-GR"/>
            </a:p>
          </p:txBody>
        </p:sp>
        <p:sp>
          <p:nvSpPr>
            <p:cNvPr id="8" name="Stroomdiagram: Opgeslagen gegevens 27"/>
            <p:cNvSpPr>
              <a:spLocks noChangeArrowheads="1"/>
            </p:cNvSpPr>
            <p:nvPr/>
          </p:nvSpPr>
          <p:spPr bwMode="auto">
            <a:xfrm rot="10800000">
              <a:off x="6646" y="1080"/>
              <a:ext cx="1575" cy="1005"/>
            </a:xfrm>
            <a:prstGeom prst="flowChartOnlineStorage">
              <a:avLst/>
            </a:prstGeom>
            <a:solidFill>
              <a:srgbClr val="0377CA">
                <a:alpha val="58823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l-GR"/>
            </a:p>
          </p:txBody>
        </p:sp>
        <p:sp>
          <p:nvSpPr>
            <p:cNvPr id="9" name="Stroomdiagram: Opgeslagen gegevens 26"/>
            <p:cNvSpPr>
              <a:spLocks noChangeArrowheads="1"/>
            </p:cNvSpPr>
            <p:nvPr/>
          </p:nvSpPr>
          <p:spPr bwMode="auto">
            <a:xfrm rot="10800000">
              <a:off x="6961" y="1065"/>
              <a:ext cx="975" cy="1020"/>
            </a:xfrm>
            <a:prstGeom prst="flowChartOnlineStorage">
              <a:avLst/>
            </a:prstGeom>
            <a:solidFill>
              <a:srgbClr val="0377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l-GR"/>
            </a:p>
          </p:txBody>
        </p:sp>
      </p:grpSp>
      <p:sp>
        <p:nvSpPr>
          <p:cNvPr id="10" name="WordArt 6"/>
          <p:cNvSpPr>
            <a:spLocks noChangeArrowheads="1" noChangeShapeType="1" noTextEdit="1"/>
          </p:cNvSpPr>
          <p:nvPr userDrawn="1"/>
        </p:nvSpPr>
        <p:spPr bwMode="auto">
          <a:xfrm>
            <a:off x="4266590" y="6483100"/>
            <a:ext cx="727832" cy="25702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>
              <a:buNone/>
            </a:pPr>
            <a:r>
              <a:rPr lang="en-US" sz="3600" i="1" kern="10" spc="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 Black"/>
              </a:rPr>
              <a:t>EHSEC</a:t>
            </a:r>
            <a:endParaRPr lang="el-GR" sz="3600" i="1" kern="10" spc="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effectLst>
                <a:outerShdw dist="35921" dir="2700000" algn="ctr" rotWithShape="0">
                  <a:srgbClr val="808080">
                    <a:alpha val="80000"/>
                  </a:srgbClr>
                </a:outerShdw>
              </a:effectLst>
              <a:latin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42518640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E21F3F-AAAA-4FEB-BD63-0130B7357B64}" type="datetime1">
              <a:rPr lang="en-US" smtClean="0"/>
              <a:t>12/31/2020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Εικόνα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4215" y="-22253"/>
            <a:ext cx="1018556" cy="1007973"/>
          </a:xfrm>
          <a:prstGeom prst="rect">
            <a:avLst/>
          </a:prstGeom>
        </p:spPr>
      </p:pic>
      <p:grpSp>
        <p:nvGrpSpPr>
          <p:cNvPr id="9" name="Group 2"/>
          <p:cNvGrpSpPr>
            <a:grpSpLocks/>
          </p:cNvGrpSpPr>
          <p:nvPr userDrawn="1"/>
        </p:nvGrpSpPr>
        <p:grpSpPr bwMode="auto">
          <a:xfrm>
            <a:off x="3961180" y="6330395"/>
            <a:ext cx="1221639" cy="496582"/>
            <a:chOff x="6302" y="1064"/>
            <a:chExt cx="2250" cy="1021"/>
          </a:xfrm>
        </p:grpSpPr>
        <p:sp>
          <p:nvSpPr>
            <p:cNvPr id="10" name="Stroomdiagram: Opgeslagen gegevens 28"/>
            <p:cNvSpPr>
              <a:spLocks noChangeArrowheads="1"/>
            </p:cNvSpPr>
            <p:nvPr/>
          </p:nvSpPr>
          <p:spPr bwMode="auto">
            <a:xfrm rot="10800000">
              <a:off x="6302" y="1064"/>
              <a:ext cx="2250" cy="1020"/>
            </a:xfrm>
            <a:prstGeom prst="flowChartOnlineStorage">
              <a:avLst/>
            </a:prstGeom>
            <a:solidFill>
              <a:srgbClr val="0377CA">
                <a:alpha val="38039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l-GR"/>
            </a:p>
          </p:txBody>
        </p:sp>
        <p:sp>
          <p:nvSpPr>
            <p:cNvPr id="11" name="Stroomdiagram: Opgeslagen gegevens 27"/>
            <p:cNvSpPr>
              <a:spLocks noChangeArrowheads="1"/>
            </p:cNvSpPr>
            <p:nvPr/>
          </p:nvSpPr>
          <p:spPr bwMode="auto">
            <a:xfrm rot="10800000">
              <a:off x="6646" y="1080"/>
              <a:ext cx="1575" cy="1005"/>
            </a:xfrm>
            <a:prstGeom prst="flowChartOnlineStorage">
              <a:avLst/>
            </a:prstGeom>
            <a:solidFill>
              <a:srgbClr val="0377CA">
                <a:alpha val="58823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l-GR"/>
            </a:p>
          </p:txBody>
        </p:sp>
        <p:sp>
          <p:nvSpPr>
            <p:cNvPr id="12" name="Stroomdiagram: Opgeslagen gegevens 26"/>
            <p:cNvSpPr>
              <a:spLocks noChangeArrowheads="1"/>
            </p:cNvSpPr>
            <p:nvPr/>
          </p:nvSpPr>
          <p:spPr bwMode="auto">
            <a:xfrm rot="10800000">
              <a:off x="6961" y="1065"/>
              <a:ext cx="975" cy="1020"/>
            </a:xfrm>
            <a:prstGeom prst="flowChartOnlineStorage">
              <a:avLst/>
            </a:prstGeom>
            <a:solidFill>
              <a:srgbClr val="0377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l-GR"/>
            </a:p>
          </p:txBody>
        </p:sp>
      </p:grpSp>
      <p:sp>
        <p:nvSpPr>
          <p:cNvPr id="13" name="WordArt 6"/>
          <p:cNvSpPr>
            <a:spLocks noChangeArrowheads="1" noChangeShapeType="1" noTextEdit="1"/>
          </p:cNvSpPr>
          <p:nvPr userDrawn="1"/>
        </p:nvSpPr>
        <p:spPr bwMode="auto">
          <a:xfrm>
            <a:off x="4266590" y="6483100"/>
            <a:ext cx="727832" cy="25702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>
              <a:buNone/>
            </a:pPr>
            <a:r>
              <a:rPr lang="en-US" sz="3600" i="1" kern="10" spc="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>
                      <a:alpha val="80000"/>
                    </a:srgbClr>
                  </a:outerShdw>
                </a:effectLst>
                <a:latin typeface="Arial Black"/>
              </a:rPr>
              <a:t>EHSEC</a:t>
            </a:r>
            <a:endParaRPr lang="el-GR" sz="3600" i="1" kern="10" spc="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effectLst>
                <a:outerShdw dist="35921" dir="2700000" algn="ctr" rotWithShape="0">
                  <a:srgbClr val="808080">
                    <a:alpha val="80000"/>
                  </a:srgbClr>
                </a:outerShdw>
              </a:effectLst>
              <a:latin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31744526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5D0C2E-5998-4AFC-B579-A4594AF4022D}" type="datetime1">
              <a:rPr lang="en-US" smtClean="0"/>
              <a:t>12/31/2020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2CCC60-E8CD-4174-8B1A-7DF615B22EE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40393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w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7" Type="http://schemas.openxmlformats.org/officeDocument/2006/relationships/image" Target="../media/image25.emf"/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emf"/><Relationship Id="rId5" Type="http://schemas.openxmlformats.org/officeDocument/2006/relationships/image" Target="../media/image23.png"/><Relationship Id="rId4" Type="http://schemas.openxmlformats.org/officeDocument/2006/relationships/image" Target="../media/image17.wmf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48965" y="1291130"/>
            <a:ext cx="8246070" cy="1985166"/>
          </a:xfrm>
        </p:spPr>
        <p:txBody>
          <a:bodyPr>
            <a:noAutofit/>
          </a:bodyPr>
          <a:lstStyle/>
          <a:p>
            <a:pPr lvl="0"/>
            <a:r>
              <a:rPr lang="en-US" sz="4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sz="4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COVID-19</a:t>
            </a:r>
            <a:r>
              <a:rPr lang="en-US" sz="4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sz="4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PLAN </a:t>
            </a:r>
            <a:r>
              <a:rPr lang="en-US"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FOR THE RETURN TO WORK</a:t>
            </a:r>
            <a:r>
              <a:rPr lang="en-US" sz="4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sz="4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1670" y="3887115"/>
            <a:ext cx="8093365" cy="1068935"/>
          </a:xfrm>
        </p:spPr>
        <p:txBody>
          <a:bodyPr>
            <a:noAutofit/>
          </a:bodyPr>
          <a:lstStyle/>
          <a:p>
            <a:r>
              <a:rPr lang="en-US" dirty="0" smtClean="0"/>
              <a:t>Toolbox Talk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920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48965" y="374900"/>
            <a:ext cx="7940659" cy="458115"/>
          </a:xfrm>
        </p:spPr>
        <p:txBody>
          <a:bodyPr>
            <a:noAutofit/>
          </a:bodyPr>
          <a:lstStyle/>
          <a:p>
            <a:r>
              <a:rPr lang="en-US" sz="2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SELF-PROTECTION AND PREVENTION AGAINST </a:t>
            </a:r>
            <a:r>
              <a:rPr lang="de-DE" sz="2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DISEASE TRANSMISSION</a:t>
            </a:r>
            <a:endParaRPr lang="el-GR" sz="2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10</a:t>
            </a:fld>
            <a:endParaRPr lang="en-US"/>
          </a:p>
        </p:txBody>
      </p:sp>
      <p:grpSp>
        <p:nvGrpSpPr>
          <p:cNvPr id="5" name="Google Shape;753;p55"/>
          <p:cNvGrpSpPr/>
          <p:nvPr/>
        </p:nvGrpSpPr>
        <p:grpSpPr>
          <a:xfrm>
            <a:off x="1489450" y="2665475"/>
            <a:ext cx="615200" cy="480350"/>
            <a:chOff x="1652175" y="305450"/>
            <a:chExt cx="615200" cy="480350"/>
          </a:xfrm>
        </p:grpSpPr>
        <p:sp>
          <p:nvSpPr>
            <p:cNvPr id="6" name="Google Shape;754;p55"/>
            <p:cNvSpPr/>
            <p:nvPr/>
          </p:nvSpPr>
          <p:spPr>
            <a:xfrm>
              <a:off x="1709950" y="305450"/>
              <a:ext cx="557425" cy="480350"/>
            </a:xfrm>
            <a:custGeom>
              <a:avLst/>
              <a:gdLst/>
              <a:ahLst/>
              <a:cxnLst/>
              <a:rect l="l" t="t" r="r" b="b"/>
              <a:pathLst>
                <a:path w="22297" h="19214" extrusionOk="0">
                  <a:moveTo>
                    <a:pt x="13098" y="2263"/>
                  </a:moveTo>
                  <a:lnTo>
                    <a:pt x="13098" y="3082"/>
                  </a:lnTo>
                  <a:lnTo>
                    <a:pt x="9464" y="3082"/>
                  </a:lnTo>
                  <a:cubicBezTo>
                    <a:pt x="9057" y="2751"/>
                    <a:pt x="8570" y="2510"/>
                    <a:pt x="8041" y="2396"/>
                  </a:cubicBezTo>
                  <a:lnTo>
                    <a:pt x="8041" y="2263"/>
                  </a:lnTo>
                  <a:close/>
                  <a:moveTo>
                    <a:pt x="13098" y="3805"/>
                  </a:moveTo>
                  <a:lnTo>
                    <a:pt x="13098" y="4264"/>
                  </a:lnTo>
                  <a:cubicBezTo>
                    <a:pt x="12774" y="4007"/>
                    <a:pt x="12364" y="3854"/>
                    <a:pt x="11918" y="3854"/>
                  </a:cubicBezTo>
                  <a:cubicBezTo>
                    <a:pt x="11354" y="3854"/>
                    <a:pt x="10846" y="4101"/>
                    <a:pt x="10498" y="4491"/>
                  </a:cubicBezTo>
                  <a:cubicBezTo>
                    <a:pt x="10401" y="4247"/>
                    <a:pt x="10279" y="4017"/>
                    <a:pt x="10129" y="3805"/>
                  </a:cubicBezTo>
                  <a:close/>
                  <a:moveTo>
                    <a:pt x="16564" y="722"/>
                  </a:moveTo>
                  <a:lnTo>
                    <a:pt x="16564" y="2263"/>
                  </a:lnTo>
                  <a:lnTo>
                    <a:pt x="21573" y="2263"/>
                  </a:lnTo>
                  <a:lnTo>
                    <a:pt x="21573" y="6165"/>
                  </a:lnTo>
                  <a:lnTo>
                    <a:pt x="16564" y="6165"/>
                  </a:lnTo>
                  <a:lnTo>
                    <a:pt x="16564" y="7703"/>
                  </a:lnTo>
                  <a:lnTo>
                    <a:pt x="14977" y="7703"/>
                  </a:lnTo>
                  <a:lnTo>
                    <a:pt x="14977" y="6165"/>
                  </a:lnTo>
                  <a:lnTo>
                    <a:pt x="13821" y="6165"/>
                  </a:lnTo>
                  <a:lnTo>
                    <a:pt x="13821" y="2263"/>
                  </a:lnTo>
                  <a:lnTo>
                    <a:pt x="14253" y="2263"/>
                  </a:lnTo>
                  <a:lnTo>
                    <a:pt x="14253" y="3443"/>
                  </a:lnTo>
                  <a:cubicBezTo>
                    <a:pt x="14253" y="3854"/>
                    <a:pt x="14587" y="4188"/>
                    <a:pt x="14998" y="4188"/>
                  </a:cubicBezTo>
                  <a:lnTo>
                    <a:pt x="16157" y="4188"/>
                  </a:lnTo>
                  <a:lnTo>
                    <a:pt x="16157" y="3467"/>
                  </a:lnTo>
                  <a:lnTo>
                    <a:pt x="14998" y="3467"/>
                  </a:lnTo>
                  <a:cubicBezTo>
                    <a:pt x="14987" y="3467"/>
                    <a:pt x="14977" y="3457"/>
                    <a:pt x="14977" y="3443"/>
                  </a:cubicBezTo>
                  <a:lnTo>
                    <a:pt x="14977" y="1540"/>
                  </a:lnTo>
                  <a:lnTo>
                    <a:pt x="11893" y="1540"/>
                  </a:lnTo>
                  <a:lnTo>
                    <a:pt x="11893" y="722"/>
                  </a:lnTo>
                  <a:close/>
                  <a:moveTo>
                    <a:pt x="14253" y="6886"/>
                  </a:moveTo>
                  <a:lnTo>
                    <a:pt x="14253" y="8428"/>
                  </a:lnTo>
                  <a:lnTo>
                    <a:pt x="20031" y="8428"/>
                  </a:lnTo>
                  <a:lnTo>
                    <a:pt x="20031" y="12328"/>
                  </a:lnTo>
                  <a:lnTo>
                    <a:pt x="14253" y="12328"/>
                  </a:lnTo>
                  <a:lnTo>
                    <a:pt x="14253" y="13867"/>
                  </a:lnTo>
                  <a:lnTo>
                    <a:pt x="7272" y="13867"/>
                  </a:lnTo>
                  <a:lnTo>
                    <a:pt x="7272" y="13049"/>
                  </a:lnTo>
                  <a:lnTo>
                    <a:pt x="11148" y="13049"/>
                  </a:lnTo>
                  <a:lnTo>
                    <a:pt x="11148" y="12328"/>
                  </a:lnTo>
                  <a:lnTo>
                    <a:pt x="5347" y="12328"/>
                  </a:lnTo>
                  <a:lnTo>
                    <a:pt x="5347" y="11507"/>
                  </a:lnTo>
                  <a:lnTo>
                    <a:pt x="11148" y="11507"/>
                  </a:lnTo>
                  <a:lnTo>
                    <a:pt x="11148" y="10787"/>
                  </a:lnTo>
                  <a:lnTo>
                    <a:pt x="4574" y="10787"/>
                  </a:lnTo>
                  <a:lnTo>
                    <a:pt x="4574" y="9969"/>
                  </a:lnTo>
                  <a:lnTo>
                    <a:pt x="11148" y="9969"/>
                  </a:lnTo>
                  <a:lnTo>
                    <a:pt x="11148" y="9245"/>
                  </a:lnTo>
                  <a:lnTo>
                    <a:pt x="5730" y="9245"/>
                  </a:lnTo>
                  <a:lnTo>
                    <a:pt x="5730" y="8428"/>
                  </a:lnTo>
                  <a:lnTo>
                    <a:pt x="12304" y="8428"/>
                  </a:lnTo>
                  <a:lnTo>
                    <a:pt x="12304" y="7703"/>
                  </a:lnTo>
                  <a:lnTo>
                    <a:pt x="9582" y="7703"/>
                  </a:lnTo>
                  <a:lnTo>
                    <a:pt x="9582" y="6886"/>
                  </a:lnTo>
                  <a:close/>
                  <a:moveTo>
                    <a:pt x="11173" y="1"/>
                  </a:moveTo>
                  <a:lnTo>
                    <a:pt x="11173" y="1540"/>
                  </a:lnTo>
                  <a:lnTo>
                    <a:pt x="7320" y="1540"/>
                  </a:lnTo>
                  <a:lnTo>
                    <a:pt x="7320" y="2312"/>
                  </a:lnTo>
                  <a:lnTo>
                    <a:pt x="7296" y="2312"/>
                  </a:lnTo>
                  <a:cubicBezTo>
                    <a:pt x="5517" y="2312"/>
                    <a:pt x="4052" y="3662"/>
                    <a:pt x="3871" y="5392"/>
                  </a:cubicBezTo>
                  <a:lnTo>
                    <a:pt x="3057" y="5392"/>
                  </a:lnTo>
                  <a:cubicBezTo>
                    <a:pt x="2433" y="5392"/>
                    <a:pt x="1926" y="5901"/>
                    <a:pt x="1926" y="6523"/>
                  </a:cubicBezTo>
                  <a:cubicBezTo>
                    <a:pt x="1926" y="6669"/>
                    <a:pt x="1953" y="6809"/>
                    <a:pt x="2002" y="6934"/>
                  </a:cubicBezTo>
                  <a:lnTo>
                    <a:pt x="1901" y="6934"/>
                  </a:lnTo>
                  <a:cubicBezTo>
                    <a:pt x="853" y="6934"/>
                    <a:pt x="1" y="7787"/>
                    <a:pt x="1" y="8838"/>
                  </a:cubicBezTo>
                  <a:cubicBezTo>
                    <a:pt x="1" y="9576"/>
                    <a:pt x="425" y="10219"/>
                    <a:pt x="1045" y="10533"/>
                  </a:cubicBezTo>
                  <a:cubicBezTo>
                    <a:pt x="874" y="10756"/>
                    <a:pt x="769" y="11038"/>
                    <a:pt x="769" y="11340"/>
                  </a:cubicBezTo>
                  <a:cubicBezTo>
                    <a:pt x="769" y="12071"/>
                    <a:pt x="1365" y="12663"/>
                    <a:pt x="2096" y="12663"/>
                  </a:cubicBezTo>
                  <a:lnTo>
                    <a:pt x="3829" y="12663"/>
                  </a:lnTo>
                  <a:lnTo>
                    <a:pt x="3829" y="11943"/>
                  </a:lnTo>
                  <a:lnTo>
                    <a:pt x="2096" y="11943"/>
                  </a:lnTo>
                  <a:cubicBezTo>
                    <a:pt x="1762" y="11943"/>
                    <a:pt x="1494" y="11671"/>
                    <a:pt x="1494" y="11340"/>
                  </a:cubicBezTo>
                  <a:cubicBezTo>
                    <a:pt x="1494" y="11010"/>
                    <a:pt x="1762" y="10738"/>
                    <a:pt x="2096" y="10738"/>
                  </a:cubicBezTo>
                  <a:lnTo>
                    <a:pt x="3057" y="10738"/>
                  </a:lnTo>
                  <a:lnTo>
                    <a:pt x="3057" y="10015"/>
                  </a:lnTo>
                  <a:lnTo>
                    <a:pt x="2096" y="10015"/>
                  </a:lnTo>
                  <a:cubicBezTo>
                    <a:pt x="2030" y="10015"/>
                    <a:pt x="1964" y="10021"/>
                    <a:pt x="1901" y="10031"/>
                  </a:cubicBezTo>
                  <a:lnTo>
                    <a:pt x="1901" y="10015"/>
                  </a:lnTo>
                  <a:cubicBezTo>
                    <a:pt x="1250" y="10015"/>
                    <a:pt x="721" y="9485"/>
                    <a:pt x="721" y="8838"/>
                  </a:cubicBezTo>
                  <a:cubicBezTo>
                    <a:pt x="721" y="8187"/>
                    <a:pt x="1250" y="7658"/>
                    <a:pt x="1901" y="7658"/>
                  </a:cubicBezTo>
                  <a:lnTo>
                    <a:pt x="4212" y="7658"/>
                  </a:lnTo>
                  <a:lnTo>
                    <a:pt x="4212" y="6934"/>
                  </a:lnTo>
                  <a:lnTo>
                    <a:pt x="3057" y="6934"/>
                  </a:lnTo>
                  <a:cubicBezTo>
                    <a:pt x="2834" y="6934"/>
                    <a:pt x="2649" y="6749"/>
                    <a:pt x="2649" y="6523"/>
                  </a:cubicBezTo>
                  <a:cubicBezTo>
                    <a:pt x="2649" y="6301"/>
                    <a:pt x="2834" y="6116"/>
                    <a:pt x="3057" y="6116"/>
                  </a:cubicBezTo>
                  <a:lnTo>
                    <a:pt x="5754" y="6116"/>
                  </a:lnTo>
                  <a:lnTo>
                    <a:pt x="5754" y="5392"/>
                  </a:lnTo>
                  <a:lnTo>
                    <a:pt x="4599" y="5392"/>
                  </a:lnTo>
                  <a:cubicBezTo>
                    <a:pt x="4776" y="4063"/>
                    <a:pt x="5918" y="3032"/>
                    <a:pt x="7296" y="3032"/>
                  </a:cubicBezTo>
                  <a:cubicBezTo>
                    <a:pt x="8796" y="3032"/>
                    <a:pt x="10017" y="4254"/>
                    <a:pt x="10017" y="5755"/>
                  </a:cubicBezTo>
                  <a:lnTo>
                    <a:pt x="10738" y="5755"/>
                  </a:lnTo>
                  <a:cubicBezTo>
                    <a:pt x="10738" y="5103"/>
                    <a:pt x="11267" y="4574"/>
                    <a:pt x="11918" y="4574"/>
                  </a:cubicBezTo>
                  <a:cubicBezTo>
                    <a:pt x="12568" y="4574"/>
                    <a:pt x="13098" y="5103"/>
                    <a:pt x="13098" y="5755"/>
                  </a:cubicBezTo>
                  <a:lnTo>
                    <a:pt x="13098" y="6165"/>
                  </a:lnTo>
                  <a:lnTo>
                    <a:pt x="8862" y="6165"/>
                  </a:lnTo>
                  <a:lnTo>
                    <a:pt x="8862" y="7703"/>
                  </a:lnTo>
                  <a:lnTo>
                    <a:pt x="5009" y="7703"/>
                  </a:lnTo>
                  <a:lnTo>
                    <a:pt x="5009" y="9245"/>
                  </a:lnTo>
                  <a:lnTo>
                    <a:pt x="3853" y="9245"/>
                  </a:lnTo>
                  <a:lnTo>
                    <a:pt x="3853" y="11507"/>
                  </a:lnTo>
                  <a:lnTo>
                    <a:pt x="4623" y="11507"/>
                  </a:lnTo>
                  <a:lnTo>
                    <a:pt x="4623" y="13049"/>
                  </a:lnTo>
                  <a:lnTo>
                    <a:pt x="5392" y="13049"/>
                  </a:lnTo>
                  <a:lnTo>
                    <a:pt x="5392" y="16540"/>
                  </a:lnTo>
                  <a:cubicBezTo>
                    <a:pt x="5392" y="17163"/>
                    <a:pt x="5900" y="17671"/>
                    <a:pt x="6523" y="17671"/>
                  </a:cubicBezTo>
                  <a:cubicBezTo>
                    <a:pt x="6669" y="17671"/>
                    <a:pt x="6809" y="17644"/>
                    <a:pt x="6934" y="17595"/>
                  </a:cubicBezTo>
                  <a:lnTo>
                    <a:pt x="6934" y="18082"/>
                  </a:lnTo>
                  <a:cubicBezTo>
                    <a:pt x="6934" y="18705"/>
                    <a:pt x="7442" y="19213"/>
                    <a:pt x="8065" y="19213"/>
                  </a:cubicBezTo>
                  <a:cubicBezTo>
                    <a:pt x="8688" y="19213"/>
                    <a:pt x="9196" y="18705"/>
                    <a:pt x="9196" y="18082"/>
                  </a:cubicBezTo>
                  <a:lnTo>
                    <a:pt x="9196" y="15385"/>
                  </a:lnTo>
                  <a:lnTo>
                    <a:pt x="8475" y="15385"/>
                  </a:lnTo>
                  <a:lnTo>
                    <a:pt x="8475" y="18082"/>
                  </a:lnTo>
                  <a:cubicBezTo>
                    <a:pt x="8475" y="18309"/>
                    <a:pt x="8291" y="18489"/>
                    <a:pt x="8065" y="18489"/>
                  </a:cubicBezTo>
                  <a:cubicBezTo>
                    <a:pt x="7839" y="18489"/>
                    <a:pt x="7657" y="18309"/>
                    <a:pt x="7657" y="18082"/>
                  </a:cubicBezTo>
                  <a:lnTo>
                    <a:pt x="7657" y="15385"/>
                  </a:lnTo>
                  <a:lnTo>
                    <a:pt x="6934" y="15385"/>
                  </a:lnTo>
                  <a:lnTo>
                    <a:pt x="6934" y="16540"/>
                  </a:lnTo>
                  <a:cubicBezTo>
                    <a:pt x="6934" y="16767"/>
                    <a:pt x="6749" y="16951"/>
                    <a:pt x="6523" y="16951"/>
                  </a:cubicBezTo>
                  <a:cubicBezTo>
                    <a:pt x="6300" y="16951"/>
                    <a:pt x="6115" y="16767"/>
                    <a:pt x="6115" y="16540"/>
                  </a:cubicBezTo>
                  <a:lnTo>
                    <a:pt x="6115" y="13049"/>
                  </a:lnTo>
                  <a:lnTo>
                    <a:pt x="6547" y="13049"/>
                  </a:lnTo>
                  <a:lnTo>
                    <a:pt x="6547" y="14591"/>
                  </a:lnTo>
                  <a:lnTo>
                    <a:pt x="14977" y="14591"/>
                  </a:lnTo>
                  <a:lnTo>
                    <a:pt x="14977" y="13049"/>
                  </a:lnTo>
                  <a:lnTo>
                    <a:pt x="20754" y="13049"/>
                  </a:lnTo>
                  <a:lnTo>
                    <a:pt x="20754" y="7703"/>
                  </a:lnTo>
                  <a:lnTo>
                    <a:pt x="17288" y="7703"/>
                  </a:lnTo>
                  <a:lnTo>
                    <a:pt x="17288" y="6886"/>
                  </a:lnTo>
                  <a:lnTo>
                    <a:pt x="22296" y="6886"/>
                  </a:lnTo>
                  <a:lnTo>
                    <a:pt x="22296" y="1540"/>
                  </a:lnTo>
                  <a:lnTo>
                    <a:pt x="17288" y="1540"/>
                  </a:lnTo>
                  <a:lnTo>
                    <a:pt x="1728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755;p55"/>
            <p:cNvSpPr/>
            <p:nvPr/>
          </p:nvSpPr>
          <p:spPr>
            <a:xfrm>
              <a:off x="1652175" y="411350"/>
              <a:ext cx="75825" cy="75900"/>
            </a:xfrm>
            <a:custGeom>
              <a:avLst/>
              <a:gdLst/>
              <a:ahLst/>
              <a:cxnLst/>
              <a:rect l="l" t="t" r="r" b="b"/>
              <a:pathLst>
                <a:path w="3033" h="3036" extrusionOk="0">
                  <a:moveTo>
                    <a:pt x="1518" y="725"/>
                  </a:moveTo>
                  <a:cubicBezTo>
                    <a:pt x="1953" y="725"/>
                    <a:pt x="2312" y="1080"/>
                    <a:pt x="2312" y="1519"/>
                  </a:cubicBezTo>
                  <a:cubicBezTo>
                    <a:pt x="2312" y="1957"/>
                    <a:pt x="1953" y="2312"/>
                    <a:pt x="1518" y="2312"/>
                  </a:cubicBezTo>
                  <a:cubicBezTo>
                    <a:pt x="1080" y="2312"/>
                    <a:pt x="721" y="1957"/>
                    <a:pt x="721" y="1519"/>
                  </a:cubicBezTo>
                  <a:cubicBezTo>
                    <a:pt x="721" y="1080"/>
                    <a:pt x="1080" y="725"/>
                    <a:pt x="1518" y="725"/>
                  </a:cubicBezTo>
                  <a:close/>
                  <a:moveTo>
                    <a:pt x="1518" y="1"/>
                  </a:moveTo>
                  <a:cubicBezTo>
                    <a:pt x="679" y="1"/>
                    <a:pt x="1" y="683"/>
                    <a:pt x="1" y="1519"/>
                  </a:cubicBezTo>
                  <a:cubicBezTo>
                    <a:pt x="1" y="2354"/>
                    <a:pt x="679" y="3035"/>
                    <a:pt x="1518" y="3035"/>
                  </a:cubicBezTo>
                  <a:cubicBezTo>
                    <a:pt x="2354" y="3035"/>
                    <a:pt x="3032" y="2354"/>
                    <a:pt x="3032" y="1519"/>
                  </a:cubicBezTo>
                  <a:cubicBezTo>
                    <a:pt x="3032" y="683"/>
                    <a:pt x="2354" y="1"/>
                    <a:pt x="15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756;p55"/>
            <p:cNvSpPr/>
            <p:nvPr/>
          </p:nvSpPr>
          <p:spPr>
            <a:xfrm>
              <a:off x="1709950" y="343925"/>
              <a:ext cx="56600" cy="56650"/>
            </a:xfrm>
            <a:custGeom>
              <a:avLst/>
              <a:gdLst/>
              <a:ahLst/>
              <a:cxnLst/>
              <a:rect l="l" t="t" r="r" b="b"/>
              <a:pathLst>
                <a:path w="2264" h="2266" extrusionOk="0">
                  <a:moveTo>
                    <a:pt x="1132" y="724"/>
                  </a:moveTo>
                  <a:cubicBezTo>
                    <a:pt x="1358" y="724"/>
                    <a:pt x="1542" y="909"/>
                    <a:pt x="1542" y="1135"/>
                  </a:cubicBezTo>
                  <a:cubicBezTo>
                    <a:pt x="1542" y="1358"/>
                    <a:pt x="1358" y="1543"/>
                    <a:pt x="1132" y="1543"/>
                  </a:cubicBezTo>
                  <a:cubicBezTo>
                    <a:pt x="906" y="1543"/>
                    <a:pt x="721" y="1358"/>
                    <a:pt x="721" y="1135"/>
                  </a:cubicBezTo>
                  <a:cubicBezTo>
                    <a:pt x="721" y="909"/>
                    <a:pt x="906" y="724"/>
                    <a:pt x="1132" y="724"/>
                  </a:cubicBezTo>
                  <a:close/>
                  <a:moveTo>
                    <a:pt x="1132" y="1"/>
                  </a:moveTo>
                  <a:cubicBezTo>
                    <a:pt x="509" y="1"/>
                    <a:pt x="1" y="508"/>
                    <a:pt x="1" y="1135"/>
                  </a:cubicBezTo>
                  <a:cubicBezTo>
                    <a:pt x="1" y="1758"/>
                    <a:pt x="509" y="2266"/>
                    <a:pt x="1132" y="2266"/>
                  </a:cubicBezTo>
                  <a:cubicBezTo>
                    <a:pt x="1755" y="2266"/>
                    <a:pt x="2263" y="1758"/>
                    <a:pt x="2263" y="1135"/>
                  </a:cubicBezTo>
                  <a:cubicBezTo>
                    <a:pt x="2263" y="508"/>
                    <a:pt x="1755" y="1"/>
                    <a:pt x="11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757;p55"/>
            <p:cNvSpPr/>
            <p:nvPr/>
          </p:nvSpPr>
          <p:spPr>
            <a:xfrm>
              <a:off x="1873025" y="459550"/>
              <a:ext cx="19325" cy="18050"/>
            </a:xfrm>
            <a:custGeom>
              <a:avLst/>
              <a:gdLst/>
              <a:ahLst/>
              <a:cxnLst/>
              <a:rect l="l" t="t" r="r" b="b"/>
              <a:pathLst>
                <a:path w="773" h="722" extrusionOk="0">
                  <a:moveTo>
                    <a:pt x="0" y="1"/>
                  </a:moveTo>
                  <a:lnTo>
                    <a:pt x="0" y="722"/>
                  </a:lnTo>
                  <a:lnTo>
                    <a:pt x="773" y="722"/>
                  </a:lnTo>
                  <a:lnTo>
                    <a:pt x="77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758;p55"/>
            <p:cNvSpPr/>
            <p:nvPr/>
          </p:nvSpPr>
          <p:spPr>
            <a:xfrm>
              <a:off x="1892325" y="440250"/>
              <a:ext cx="19275" cy="18125"/>
            </a:xfrm>
            <a:custGeom>
              <a:avLst/>
              <a:gdLst/>
              <a:ahLst/>
              <a:cxnLst/>
              <a:rect l="l" t="t" r="r" b="b"/>
              <a:pathLst>
                <a:path w="771" h="725" extrusionOk="0">
                  <a:moveTo>
                    <a:pt x="1" y="0"/>
                  </a:moveTo>
                  <a:lnTo>
                    <a:pt x="1" y="724"/>
                  </a:lnTo>
                  <a:lnTo>
                    <a:pt x="770" y="724"/>
                  </a:lnTo>
                  <a:lnTo>
                    <a:pt x="77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" name="Google Shape;759;p55"/>
          <p:cNvGrpSpPr/>
          <p:nvPr/>
        </p:nvGrpSpPr>
        <p:grpSpPr>
          <a:xfrm>
            <a:off x="4269238" y="2684450"/>
            <a:ext cx="615175" cy="442400"/>
            <a:chOff x="2576675" y="3097750"/>
            <a:chExt cx="615175" cy="442400"/>
          </a:xfrm>
        </p:grpSpPr>
        <p:sp>
          <p:nvSpPr>
            <p:cNvPr id="12" name="Google Shape;760;p55"/>
            <p:cNvSpPr/>
            <p:nvPr/>
          </p:nvSpPr>
          <p:spPr>
            <a:xfrm>
              <a:off x="2576675" y="3233150"/>
              <a:ext cx="172225" cy="172125"/>
            </a:xfrm>
            <a:custGeom>
              <a:avLst/>
              <a:gdLst/>
              <a:ahLst/>
              <a:cxnLst/>
              <a:rect l="l" t="t" r="r" b="b"/>
              <a:pathLst>
                <a:path w="6889" h="6885" extrusionOk="0">
                  <a:moveTo>
                    <a:pt x="3443" y="724"/>
                  </a:moveTo>
                  <a:cubicBezTo>
                    <a:pt x="4094" y="724"/>
                    <a:pt x="4623" y="1253"/>
                    <a:pt x="4623" y="1904"/>
                  </a:cubicBezTo>
                  <a:cubicBezTo>
                    <a:pt x="4623" y="2551"/>
                    <a:pt x="4094" y="3084"/>
                    <a:pt x="3443" y="3084"/>
                  </a:cubicBezTo>
                  <a:cubicBezTo>
                    <a:pt x="2792" y="3084"/>
                    <a:pt x="2263" y="2551"/>
                    <a:pt x="2263" y="1904"/>
                  </a:cubicBezTo>
                  <a:cubicBezTo>
                    <a:pt x="2263" y="1253"/>
                    <a:pt x="2792" y="724"/>
                    <a:pt x="3443" y="724"/>
                  </a:cubicBezTo>
                  <a:close/>
                  <a:moveTo>
                    <a:pt x="3443" y="0"/>
                  </a:moveTo>
                  <a:cubicBezTo>
                    <a:pt x="2395" y="0"/>
                    <a:pt x="1543" y="853"/>
                    <a:pt x="1543" y="1904"/>
                  </a:cubicBezTo>
                  <a:cubicBezTo>
                    <a:pt x="1543" y="2349"/>
                    <a:pt x="1696" y="2757"/>
                    <a:pt x="1953" y="3084"/>
                  </a:cubicBezTo>
                  <a:lnTo>
                    <a:pt x="1132" y="3084"/>
                  </a:lnTo>
                  <a:cubicBezTo>
                    <a:pt x="509" y="3084"/>
                    <a:pt x="1" y="3589"/>
                    <a:pt x="1" y="4215"/>
                  </a:cubicBezTo>
                  <a:lnTo>
                    <a:pt x="1" y="6885"/>
                  </a:lnTo>
                  <a:lnTo>
                    <a:pt x="2263" y="6885"/>
                  </a:lnTo>
                  <a:lnTo>
                    <a:pt x="2263" y="4598"/>
                  </a:lnTo>
                  <a:lnTo>
                    <a:pt x="1543" y="4598"/>
                  </a:lnTo>
                  <a:lnTo>
                    <a:pt x="1543" y="6164"/>
                  </a:lnTo>
                  <a:lnTo>
                    <a:pt x="724" y="6164"/>
                  </a:lnTo>
                  <a:lnTo>
                    <a:pt x="724" y="4215"/>
                  </a:lnTo>
                  <a:cubicBezTo>
                    <a:pt x="724" y="3989"/>
                    <a:pt x="906" y="3804"/>
                    <a:pt x="1132" y="3804"/>
                  </a:cubicBezTo>
                  <a:lnTo>
                    <a:pt x="5754" y="3804"/>
                  </a:lnTo>
                  <a:cubicBezTo>
                    <a:pt x="5980" y="3804"/>
                    <a:pt x="6165" y="3989"/>
                    <a:pt x="6165" y="4215"/>
                  </a:cubicBezTo>
                  <a:lnTo>
                    <a:pt x="6165" y="6164"/>
                  </a:lnTo>
                  <a:lnTo>
                    <a:pt x="5347" y="6164"/>
                  </a:lnTo>
                  <a:lnTo>
                    <a:pt x="5347" y="4598"/>
                  </a:lnTo>
                  <a:lnTo>
                    <a:pt x="4623" y="4598"/>
                  </a:lnTo>
                  <a:lnTo>
                    <a:pt x="4623" y="6164"/>
                  </a:lnTo>
                  <a:lnTo>
                    <a:pt x="3060" y="6164"/>
                  </a:lnTo>
                  <a:lnTo>
                    <a:pt x="3060" y="6885"/>
                  </a:lnTo>
                  <a:lnTo>
                    <a:pt x="6889" y="6885"/>
                  </a:lnTo>
                  <a:lnTo>
                    <a:pt x="6889" y="4215"/>
                  </a:lnTo>
                  <a:cubicBezTo>
                    <a:pt x="6889" y="3589"/>
                    <a:pt x="6380" y="3084"/>
                    <a:pt x="5754" y="3084"/>
                  </a:cubicBezTo>
                  <a:lnTo>
                    <a:pt x="4936" y="3084"/>
                  </a:lnTo>
                  <a:cubicBezTo>
                    <a:pt x="5193" y="2757"/>
                    <a:pt x="5347" y="2349"/>
                    <a:pt x="5347" y="1904"/>
                  </a:cubicBezTo>
                  <a:cubicBezTo>
                    <a:pt x="5347" y="853"/>
                    <a:pt x="4494" y="0"/>
                    <a:pt x="34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761;p55"/>
            <p:cNvSpPr/>
            <p:nvPr/>
          </p:nvSpPr>
          <p:spPr>
            <a:xfrm>
              <a:off x="2932375" y="3348675"/>
              <a:ext cx="19350" cy="18150"/>
            </a:xfrm>
            <a:custGeom>
              <a:avLst/>
              <a:gdLst/>
              <a:ahLst/>
              <a:cxnLst/>
              <a:rect l="l" t="t" r="r" b="b"/>
              <a:pathLst>
                <a:path w="774" h="726" extrusionOk="0">
                  <a:moveTo>
                    <a:pt x="1" y="1"/>
                  </a:moveTo>
                  <a:lnTo>
                    <a:pt x="1" y="725"/>
                  </a:lnTo>
                  <a:lnTo>
                    <a:pt x="774" y="725"/>
                  </a:lnTo>
                  <a:lnTo>
                    <a:pt x="77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762;p55"/>
            <p:cNvSpPr/>
            <p:nvPr/>
          </p:nvSpPr>
          <p:spPr>
            <a:xfrm>
              <a:off x="2865650" y="3233150"/>
              <a:ext cx="172125" cy="172125"/>
            </a:xfrm>
            <a:custGeom>
              <a:avLst/>
              <a:gdLst/>
              <a:ahLst/>
              <a:cxnLst/>
              <a:rect l="l" t="t" r="r" b="b"/>
              <a:pathLst>
                <a:path w="6885" h="6885" extrusionOk="0">
                  <a:moveTo>
                    <a:pt x="3443" y="724"/>
                  </a:moveTo>
                  <a:cubicBezTo>
                    <a:pt x="4093" y="724"/>
                    <a:pt x="4623" y="1253"/>
                    <a:pt x="4623" y="1904"/>
                  </a:cubicBezTo>
                  <a:cubicBezTo>
                    <a:pt x="4623" y="2551"/>
                    <a:pt x="4093" y="3084"/>
                    <a:pt x="3443" y="3084"/>
                  </a:cubicBezTo>
                  <a:cubicBezTo>
                    <a:pt x="2792" y="3084"/>
                    <a:pt x="2263" y="2551"/>
                    <a:pt x="2263" y="1904"/>
                  </a:cubicBezTo>
                  <a:cubicBezTo>
                    <a:pt x="2263" y="1253"/>
                    <a:pt x="2792" y="724"/>
                    <a:pt x="3443" y="724"/>
                  </a:cubicBezTo>
                  <a:close/>
                  <a:moveTo>
                    <a:pt x="5754" y="3804"/>
                  </a:moveTo>
                  <a:cubicBezTo>
                    <a:pt x="5980" y="3804"/>
                    <a:pt x="6164" y="3989"/>
                    <a:pt x="6164" y="4215"/>
                  </a:cubicBezTo>
                  <a:lnTo>
                    <a:pt x="6164" y="6164"/>
                  </a:lnTo>
                  <a:lnTo>
                    <a:pt x="5343" y="6164"/>
                  </a:lnTo>
                  <a:lnTo>
                    <a:pt x="5343" y="4598"/>
                  </a:lnTo>
                  <a:lnTo>
                    <a:pt x="4623" y="4598"/>
                  </a:lnTo>
                  <a:lnTo>
                    <a:pt x="4623" y="6164"/>
                  </a:lnTo>
                  <a:lnTo>
                    <a:pt x="2263" y="6164"/>
                  </a:lnTo>
                  <a:lnTo>
                    <a:pt x="2263" y="4598"/>
                  </a:lnTo>
                  <a:lnTo>
                    <a:pt x="1539" y="4598"/>
                  </a:lnTo>
                  <a:lnTo>
                    <a:pt x="1539" y="6164"/>
                  </a:lnTo>
                  <a:lnTo>
                    <a:pt x="721" y="6164"/>
                  </a:lnTo>
                  <a:lnTo>
                    <a:pt x="721" y="4215"/>
                  </a:lnTo>
                  <a:cubicBezTo>
                    <a:pt x="721" y="3989"/>
                    <a:pt x="906" y="3804"/>
                    <a:pt x="1131" y="3804"/>
                  </a:cubicBezTo>
                  <a:close/>
                  <a:moveTo>
                    <a:pt x="3443" y="0"/>
                  </a:moveTo>
                  <a:cubicBezTo>
                    <a:pt x="2395" y="0"/>
                    <a:pt x="1539" y="853"/>
                    <a:pt x="1539" y="1904"/>
                  </a:cubicBezTo>
                  <a:cubicBezTo>
                    <a:pt x="1539" y="2349"/>
                    <a:pt x="1695" y="2757"/>
                    <a:pt x="1953" y="3084"/>
                  </a:cubicBezTo>
                  <a:lnTo>
                    <a:pt x="1131" y="3084"/>
                  </a:lnTo>
                  <a:cubicBezTo>
                    <a:pt x="505" y="3084"/>
                    <a:pt x="0" y="3589"/>
                    <a:pt x="0" y="4215"/>
                  </a:cubicBezTo>
                  <a:lnTo>
                    <a:pt x="0" y="6885"/>
                  </a:lnTo>
                  <a:lnTo>
                    <a:pt x="6885" y="6885"/>
                  </a:lnTo>
                  <a:lnTo>
                    <a:pt x="6885" y="4215"/>
                  </a:lnTo>
                  <a:cubicBezTo>
                    <a:pt x="6885" y="3589"/>
                    <a:pt x="6377" y="3084"/>
                    <a:pt x="5754" y="3084"/>
                  </a:cubicBezTo>
                  <a:lnTo>
                    <a:pt x="4932" y="3084"/>
                  </a:lnTo>
                  <a:cubicBezTo>
                    <a:pt x="5190" y="2757"/>
                    <a:pt x="5343" y="2349"/>
                    <a:pt x="5343" y="1904"/>
                  </a:cubicBezTo>
                  <a:cubicBezTo>
                    <a:pt x="5343" y="853"/>
                    <a:pt x="4490" y="0"/>
                    <a:pt x="34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763;p55"/>
            <p:cNvSpPr/>
            <p:nvPr/>
          </p:nvSpPr>
          <p:spPr>
            <a:xfrm>
              <a:off x="3019725" y="3368000"/>
              <a:ext cx="172125" cy="172150"/>
            </a:xfrm>
            <a:custGeom>
              <a:avLst/>
              <a:gdLst/>
              <a:ahLst/>
              <a:cxnLst/>
              <a:rect l="l" t="t" r="r" b="b"/>
              <a:pathLst>
                <a:path w="6885" h="6886" extrusionOk="0">
                  <a:moveTo>
                    <a:pt x="3442" y="721"/>
                  </a:moveTo>
                  <a:cubicBezTo>
                    <a:pt x="4093" y="721"/>
                    <a:pt x="4623" y="1250"/>
                    <a:pt x="4623" y="1901"/>
                  </a:cubicBezTo>
                  <a:cubicBezTo>
                    <a:pt x="4623" y="2552"/>
                    <a:pt x="4093" y="3081"/>
                    <a:pt x="3442" y="3081"/>
                  </a:cubicBezTo>
                  <a:cubicBezTo>
                    <a:pt x="2792" y="3081"/>
                    <a:pt x="2263" y="2552"/>
                    <a:pt x="2263" y="1901"/>
                  </a:cubicBezTo>
                  <a:cubicBezTo>
                    <a:pt x="2263" y="1250"/>
                    <a:pt x="2792" y="721"/>
                    <a:pt x="3442" y="721"/>
                  </a:cubicBezTo>
                  <a:close/>
                  <a:moveTo>
                    <a:pt x="5754" y="3805"/>
                  </a:moveTo>
                  <a:cubicBezTo>
                    <a:pt x="5980" y="3805"/>
                    <a:pt x="6161" y="3986"/>
                    <a:pt x="6161" y="4212"/>
                  </a:cubicBezTo>
                  <a:lnTo>
                    <a:pt x="6161" y="6164"/>
                  </a:lnTo>
                  <a:lnTo>
                    <a:pt x="5343" y="6164"/>
                  </a:lnTo>
                  <a:lnTo>
                    <a:pt x="5343" y="4598"/>
                  </a:lnTo>
                  <a:lnTo>
                    <a:pt x="4623" y="4598"/>
                  </a:lnTo>
                  <a:lnTo>
                    <a:pt x="4623" y="6164"/>
                  </a:lnTo>
                  <a:lnTo>
                    <a:pt x="2263" y="6164"/>
                  </a:lnTo>
                  <a:lnTo>
                    <a:pt x="2263" y="4598"/>
                  </a:lnTo>
                  <a:lnTo>
                    <a:pt x="1540" y="4598"/>
                  </a:lnTo>
                  <a:lnTo>
                    <a:pt x="1540" y="6164"/>
                  </a:lnTo>
                  <a:lnTo>
                    <a:pt x="722" y="6164"/>
                  </a:lnTo>
                  <a:lnTo>
                    <a:pt x="722" y="4212"/>
                  </a:lnTo>
                  <a:cubicBezTo>
                    <a:pt x="722" y="3986"/>
                    <a:pt x="906" y="3805"/>
                    <a:pt x="1133" y="3805"/>
                  </a:cubicBezTo>
                  <a:close/>
                  <a:moveTo>
                    <a:pt x="3442" y="1"/>
                  </a:moveTo>
                  <a:cubicBezTo>
                    <a:pt x="2392" y="1"/>
                    <a:pt x="1540" y="853"/>
                    <a:pt x="1540" y="1901"/>
                  </a:cubicBezTo>
                  <a:cubicBezTo>
                    <a:pt x="1540" y="2347"/>
                    <a:pt x="1697" y="2757"/>
                    <a:pt x="1953" y="3081"/>
                  </a:cubicBezTo>
                  <a:lnTo>
                    <a:pt x="1133" y="3081"/>
                  </a:lnTo>
                  <a:cubicBezTo>
                    <a:pt x="506" y="3081"/>
                    <a:pt x="1" y="3589"/>
                    <a:pt x="1" y="4212"/>
                  </a:cubicBezTo>
                  <a:lnTo>
                    <a:pt x="1" y="6885"/>
                  </a:lnTo>
                  <a:lnTo>
                    <a:pt x="6885" y="6885"/>
                  </a:lnTo>
                  <a:lnTo>
                    <a:pt x="6885" y="4212"/>
                  </a:lnTo>
                  <a:cubicBezTo>
                    <a:pt x="6885" y="3589"/>
                    <a:pt x="6377" y="3081"/>
                    <a:pt x="5754" y="3081"/>
                  </a:cubicBezTo>
                  <a:lnTo>
                    <a:pt x="4933" y="3081"/>
                  </a:lnTo>
                  <a:cubicBezTo>
                    <a:pt x="5190" y="2757"/>
                    <a:pt x="5343" y="2347"/>
                    <a:pt x="5343" y="1901"/>
                  </a:cubicBezTo>
                  <a:cubicBezTo>
                    <a:pt x="5343" y="853"/>
                    <a:pt x="4490" y="1"/>
                    <a:pt x="34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764;p55"/>
            <p:cNvSpPr/>
            <p:nvPr/>
          </p:nvSpPr>
          <p:spPr>
            <a:xfrm>
              <a:off x="3019725" y="3098350"/>
              <a:ext cx="172125" cy="172125"/>
            </a:xfrm>
            <a:custGeom>
              <a:avLst/>
              <a:gdLst/>
              <a:ahLst/>
              <a:cxnLst/>
              <a:rect l="l" t="t" r="r" b="b"/>
              <a:pathLst>
                <a:path w="6885" h="6885" extrusionOk="0">
                  <a:moveTo>
                    <a:pt x="3442" y="721"/>
                  </a:moveTo>
                  <a:cubicBezTo>
                    <a:pt x="4093" y="721"/>
                    <a:pt x="4623" y="1251"/>
                    <a:pt x="4623" y="1901"/>
                  </a:cubicBezTo>
                  <a:cubicBezTo>
                    <a:pt x="4623" y="2552"/>
                    <a:pt x="4093" y="3081"/>
                    <a:pt x="3442" y="3081"/>
                  </a:cubicBezTo>
                  <a:cubicBezTo>
                    <a:pt x="2792" y="3081"/>
                    <a:pt x="2263" y="2552"/>
                    <a:pt x="2263" y="1901"/>
                  </a:cubicBezTo>
                  <a:cubicBezTo>
                    <a:pt x="2263" y="1251"/>
                    <a:pt x="2792" y="721"/>
                    <a:pt x="3442" y="721"/>
                  </a:cubicBezTo>
                  <a:close/>
                  <a:moveTo>
                    <a:pt x="3442" y="1"/>
                  </a:moveTo>
                  <a:cubicBezTo>
                    <a:pt x="2392" y="1"/>
                    <a:pt x="1540" y="854"/>
                    <a:pt x="1540" y="1901"/>
                  </a:cubicBezTo>
                  <a:cubicBezTo>
                    <a:pt x="1540" y="2347"/>
                    <a:pt x="1697" y="2758"/>
                    <a:pt x="1953" y="3081"/>
                  </a:cubicBezTo>
                  <a:lnTo>
                    <a:pt x="1133" y="3081"/>
                  </a:lnTo>
                  <a:cubicBezTo>
                    <a:pt x="506" y="3081"/>
                    <a:pt x="1" y="3589"/>
                    <a:pt x="1" y="4212"/>
                  </a:cubicBezTo>
                  <a:lnTo>
                    <a:pt x="1" y="6885"/>
                  </a:lnTo>
                  <a:lnTo>
                    <a:pt x="3826" y="6885"/>
                  </a:lnTo>
                  <a:lnTo>
                    <a:pt x="3826" y="6161"/>
                  </a:lnTo>
                  <a:lnTo>
                    <a:pt x="2263" y="6161"/>
                  </a:lnTo>
                  <a:lnTo>
                    <a:pt x="2263" y="4599"/>
                  </a:lnTo>
                  <a:lnTo>
                    <a:pt x="1540" y="4599"/>
                  </a:lnTo>
                  <a:lnTo>
                    <a:pt x="1540" y="6161"/>
                  </a:lnTo>
                  <a:lnTo>
                    <a:pt x="722" y="6161"/>
                  </a:lnTo>
                  <a:lnTo>
                    <a:pt x="722" y="4212"/>
                  </a:lnTo>
                  <a:cubicBezTo>
                    <a:pt x="722" y="3986"/>
                    <a:pt x="906" y="3802"/>
                    <a:pt x="1133" y="3802"/>
                  </a:cubicBezTo>
                  <a:lnTo>
                    <a:pt x="5754" y="3802"/>
                  </a:lnTo>
                  <a:cubicBezTo>
                    <a:pt x="5980" y="3802"/>
                    <a:pt x="6161" y="3986"/>
                    <a:pt x="6161" y="4212"/>
                  </a:cubicBezTo>
                  <a:lnTo>
                    <a:pt x="6161" y="6161"/>
                  </a:lnTo>
                  <a:lnTo>
                    <a:pt x="5343" y="6161"/>
                  </a:lnTo>
                  <a:lnTo>
                    <a:pt x="5343" y="4599"/>
                  </a:lnTo>
                  <a:lnTo>
                    <a:pt x="4623" y="4599"/>
                  </a:lnTo>
                  <a:lnTo>
                    <a:pt x="4623" y="6885"/>
                  </a:lnTo>
                  <a:lnTo>
                    <a:pt x="6885" y="6885"/>
                  </a:lnTo>
                  <a:lnTo>
                    <a:pt x="6885" y="4212"/>
                  </a:lnTo>
                  <a:cubicBezTo>
                    <a:pt x="6885" y="3589"/>
                    <a:pt x="6377" y="3081"/>
                    <a:pt x="5754" y="3081"/>
                  </a:cubicBezTo>
                  <a:lnTo>
                    <a:pt x="4933" y="3081"/>
                  </a:lnTo>
                  <a:cubicBezTo>
                    <a:pt x="5190" y="2758"/>
                    <a:pt x="5343" y="2347"/>
                    <a:pt x="5343" y="1901"/>
                  </a:cubicBezTo>
                  <a:cubicBezTo>
                    <a:pt x="5343" y="854"/>
                    <a:pt x="4490" y="1"/>
                    <a:pt x="34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765;p55"/>
            <p:cNvSpPr/>
            <p:nvPr/>
          </p:nvSpPr>
          <p:spPr>
            <a:xfrm>
              <a:off x="2730175" y="3271700"/>
              <a:ext cx="19350" cy="18025"/>
            </a:xfrm>
            <a:custGeom>
              <a:avLst/>
              <a:gdLst/>
              <a:ahLst/>
              <a:cxnLst/>
              <a:rect l="l" t="t" r="r" b="b"/>
              <a:pathLst>
                <a:path w="774" h="721" extrusionOk="0">
                  <a:moveTo>
                    <a:pt x="0" y="0"/>
                  </a:moveTo>
                  <a:lnTo>
                    <a:pt x="0" y="720"/>
                  </a:lnTo>
                  <a:lnTo>
                    <a:pt x="773" y="720"/>
                  </a:lnTo>
                  <a:lnTo>
                    <a:pt x="77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766;p55"/>
            <p:cNvSpPr/>
            <p:nvPr/>
          </p:nvSpPr>
          <p:spPr>
            <a:xfrm>
              <a:off x="2768725" y="3290925"/>
              <a:ext cx="19225" cy="18100"/>
            </a:xfrm>
            <a:custGeom>
              <a:avLst/>
              <a:gdLst/>
              <a:ahLst/>
              <a:cxnLst/>
              <a:rect l="l" t="t" r="r" b="b"/>
              <a:pathLst>
                <a:path w="769" h="724" extrusionOk="0">
                  <a:moveTo>
                    <a:pt x="0" y="0"/>
                  </a:moveTo>
                  <a:lnTo>
                    <a:pt x="0" y="724"/>
                  </a:lnTo>
                  <a:lnTo>
                    <a:pt x="769" y="724"/>
                  </a:lnTo>
                  <a:lnTo>
                    <a:pt x="7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767;p55"/>
            <p:cNvSpPr/>
            <p:nvPr/>
          </p:nvSpPr>
          <p:spPr>
            <a:xfrm>
              <a:off x="2768725" y="3252375"/>
              <a:ext cx="19225" cy="18100"/>
            </a:xfrm>
            <a:custGeom>
              <a:avLst/>
              <a:gdLst/>
              <a:ahLst/>
              <a:cxnLst/>
              <a:rect l="l" t="t" r="r" b="b"/>
              <a:pathLst>
                <a:path w="769" h="724" extrusionOk="0">
                  <a:moveTo>
                    <a:pt x="0" y="0"/>
                  </a:moveTo>
                  <a:lnTo>
                    <a:pt x="0" y="724"/>
                  </a:lnTo>
                  <a:lnTo>
                    <a:pt x="769" y="724"/>
                  </a:lnTo>
                  <a:lnTo>
                    <a:pt x="7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768;p55"/>
            <p:cNvSpPr/>
            <p:nvPr/>
          </p:nvSpPr>
          <p:spPr>
            <a:xfrm>
              <a:off x="2807250" y="3233150"/>
              <a:ext cx="19250" cy="18125"/>
            </a:xfrm>
            <a:custGeom>
              <a:avLst/>
              <a:gdLst/>
              <a:ahLst/>
              <a:cxnLst/>
              <a:rect l="l" t="t" r="r" b="b"/>
              <a:pathLst>
                <a:path w="770" h="725" extrusionOk="0">
                  <a:moveTo>
                    <a:pt x="1" y="0"/>
                  </a:moveTo>
                  <a:lnTo>
                    <a:pt x="1" y="724"/>
                  </a:lnTo>
                  <a:lnTo>
                    <a:pt x="770" y="724"/>
                  </a:lnTo>
                  <a:lnTo>
                    <a:pt x="77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769;p55"/>
            <p:cNvSpPr/>
            <p:nvPr/>
          </p:nvSpPr>
          <p:spPr>
            <a:xfrm>
              <a:off x="2807250" y="3271700"/>
              <a:ext cx="19250" cy="18025"/>
            </a:xfrm>
            <a:custGeom>
              <a:avLst/>
              <a:gdLst/>
              <a:ahLst/>
              <a:cxnLst/>
              <a:rect l="l" t="t" r="r" b="b"/>
              <a:pathLst>
                <a:path w="770" h="721" extrusionOk="0">
                  <a:moveTo>
                    <a:pt x="1" y="0"/>
                  </a:moveTo>
                  <a:lnTo>
                    <a:pt x="1" y="720"/>
                  </a:lnTo>
                  <a:lnTo>
                    <a:pt x="770" y="720"/>
                  </a:lnTo>
                  <a:lnTo>
                    <a:pt x="77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770;p55"/>
            <p:cNvSpPr/>
            <p:nvPr/>
          </p:nvSpPr>
          <p:spPr>
            <a:xfrm>
              <a:off x="2807250" y="3310250"/>
              <a:ext cx="19250" cy="18025"/>
            </a:xfrm>
            <a:custGeom>
              <a:avLst/>
              <a:gdLst/>
              <a:ahLst/>
              <a:cxnLst/>
              <a:rect l="l" t="t" r="r" b="b"/>
              <a:pathLst>
                <a:path w="770" h="721" extrusionOk="0">
                  <a:moveTo>
                    <a:pt x="1" y="0"/>
                  </a:moveTo>
                  <a:lnTo>
                    <a:pt x="1" y="720"/>
                  </a:lnTo>
                  <a:lnTo>
                    <a:pt x="770" y="720"/>
                  </a:lnTo>
                  <a:lnTo>
                    <a:pt x="77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771;p55"/>
            <p:cNvSpPr/>
            <p:nvPr/>
          </p:nvSpPr>
          <p:spPr>
            <a:xfrm>
              <a:off x="2884275" y="3425175"/>
              <a:ext cx="96325" cy="96350"/>
            </a:xfrm>
            <a:custGeom>
              <a:avLst/>
              <a:gdLst/>
              <a:ahLst/>
              <a:cxnLst/>
              <a:rect l="l" t="t" r="r" b="b"/>
              <a:pathLst>
                <a:path w="3853" h="3854" extrusionOk="0">
                  <a:moveTo>
                    <a:pt x="1925" y="1518"/>
                  </a:moveTo>
                  <a:cubicBezTo>
                    <a:pt x="2151" y="1518"/>
                    <a:pt x="2336" y="1699"/>
                    <a:pt x="2336" y="1925"/>
                  </a:cubicBezTo>
                  <a:cubicBezTo>
                    <a:pt x="2336" y="2152"/>
                    <a:pt x="2151" y="2336"/>
                    <a:pt x="1925" y="2336"/>
                  </a:cubicBezTo>
                  <a:cubicBezTo>
                    <a:pt x="1702" y="2336"/>
                    <a:pt x="1518" y="2152"/>
                    <a:pt x="1518" y="1925"/>
                  </a:cubicBezTo>
                  <a:cubicBezTo>
                    <a:pt x="1518" y="1699"/>
                    <a:pt x="1702" y="1518"/>
                    <a:pt x="1925" y="1518"/>
                  </a:cubicBezTo>
                  <a:close/>
                  <a:moveTo>
                    <a:pt x="1567" y="1"/>
                  </a:moveTo>
                  <a:lnTo>
                    <a:pt x="1567" y="854"/>
                  </a:lnTo>
                  <a:cubicBezTo>
                    <a:pt x="1518" y="870"/>
                    <a:pt x="1469" y="888"/>
                    <a:pt x="1424" y="912"/>
                  </a:cubicBezTo>
                  <a:lnTo>
                    <a:pt x="821" y="306"/>
                  </a:lnTo>
                  <a:lnTo>
                    <a:pt x="310" y="818"/>
                  </a:lnTo>
                  <a:lnTo>
                    <a:pt x="912" y="1424"/>
                  </a:lnTo>
                  <a:cubicBezTo>
                    <a:pt x="892" y="1469"/>
                    <a:pt x="871" y="1514"/>
                    <a:pt x="853" y="1564"/>
                  </a:cubicBezTo>
                  <a:lnTo>
                    <a:pt x="0" y="1564"/>
                  </a:lnTo>
                  <a:lnTo>
                    <a:pt x="0" y="2287"/>
                  </a:lnTo>
                  <a:lnTo>
                    <a:pt x="853" y="2287"/>
                  </a:lnTo>
                  <a:cubicBezTo>
                    <a:pt x="871" y="2336"/>
                    <a:pt x="892" y="2385"/>
                    <a:pt x="912" y="2430"/>
                  </a:cubicBezTo>
                  <a:lnTo>
                    <a:pt x="310" y="3032"/>
                  </a:lnTo>
                  <a:lnTo>
                    <a:pt x="821" y="3543"/>
                  </a:lnTo>
                  <a:lnTo>
                    <a:pt x="1424" y="2938"/>
                  </a:lnTo>
                  <a:cubicBezTo>
                    <a:pt x="1469" y="2963"/>
                    <a:pt x="1518" y="2979"/>
                    <a:pt x="1567" y="2997"/>
                  </a:cubicBezTo>
                  <a:lnTo>
                    <a:pt x="1567" y="3853"/>
                  </a:lnTo>
                  <a:lnTo>
                    <a:pt x="2287" y="3853"/>
                  </a:lnTo>
                  <a:lnTo>
                    <a:pt x="2287" y="2997"/>
                  </a:lnTo>
                  <a:cubicBezTo>
                    <a:pt x="2336" y="2979"/>
                    <a:pt x="2384" y="2963"/>
                    <a:pt x="2429" y="2938"/>
                  </a:cubicBezTo>
                  <a:lnTo>
                    <a:pt x="3032" y="3543"/>
                  </a:lnTo>
                  <a:lnTo>
                    <a:pt x="3544" y="3032"/>
                  </a:lnTo>
                  <a:lnTo>
                    <a:pt x="2941" y="2430"/>
                  </a:lnTo>
                  <a:cubicBezTo>
                    <a:pt x="2962" y="2385"/>
                    <a:pt x="2983" y="2336"/>
                    <a:pt x="3001" y="2287"/>
                  </a:cubicBezTo>
                  <a:lnTo>
                    <a:pt x="3853" y="2287"/>
                  </a:lnTo>
                  <a:lnTo>
                    <a:pt x="3853" y="1564"/>
                  </a:lnTo>
                  <a:lnTo>
                    <a:pt x="3001" y="1564"/>
                  </a:lnTo>
                  <a:cubicBezTo>
                    <a:pt x="2983" y="1514"/>
                    <a:pt x="2962" y="1469"/>
                    <a:pt x="2941" y="1424"/>
                  </a:cubicBezTo>
                  <a:lnTo>
                    <a:pt x="3544" y="818"/>
                  </a:lnTo>
                  <a:lnTo>
                    <a:pt x="3032" y="306"/>
                  </a:lnTo>
                  <a:lnTo>
                    <a:pt x="2429" y="912"/>
                  </a:lnTo>
                  <a:cubicBezTo>
                    <a:pt x="2384" y="888"/>
                    <a:pt x="2336" y="870"/>
                    <a:pt x="2287" y="854"/>
                  </a:cubicBezTo>
                  <a:lnTo>
                    <a:pt x="228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772;p55"/>
            <p:cNvSpPr/>
            <p:nvPr/>
          </p:nvSpPr>
          <p:spPr>
            <a:xfrm>
              <a:off x="2922825" y="3097750"/>
              <a:ext cx="96325" cy="96250"/>
            </a:xfrm>
            <a:custGeom>
              <a:avLst/>
              <a:gdLst/>
              <a:ahLst/>
              <a:cxnLst/>
              <a:rect l="l" t="t" r="r" b="b"/>
              <a:pathLst>
                <a:path w="3853" h="3850" extrusionOk="0">
                  <a:moveTo>
                    <a:pt x="1925" y="1514"/>
                  </a:moveTo>
                  <a:cubicBezTo>
                    <a:pt x="2151" y="1514"/>
                    <a:pt x="2336" y="1699"/>
                    <a:pt x="2336" y="1925"/>
                  </a:cubicBezTo>
                  <a:cubicBezTo>
                    <a:pt x="2336" y="2152"/>
                    <a:pt x="2151" y="2335"/>
                    <a:pt x="1925" y="2335"/>
                  </a:cubicBezTo>
                  <a:cubicBezTo>
                    <a:pt x="1698" y="2335"/>
                    <a:pt x="1517" y="2152"/>
                    <a:pt x="1517" y="1925"/>
                  </a:cubicBezTo>
                  <a:cubicBezTo>
                    <a:pt x="1517" y="1699"/>
                    <a:pt x="1698" y="1514"/>
                    <a:pt x="1925" y="1514"/>
                  </a:cubicBezTo>
                  <a:close/>
                  <a:moveTo>
                    <a:pt x="1563" y="1"/>
                  </a:moveTo>
                  <a:lnTo>
                    <a:pt x="1563" y="853"/>
                  </a:lnTo>
                  <a:cubicBezTo>
                    <a:pt x="1514" y="870"/>
                    <a:pt x="1469" y="888"/>
                    <a:pt x="1424" y="912"/>
                  </a:cubicBezTo>
                  <a:lnTo>
                    <a:pt x="818" y="306"/>
                  </a:lnTo>
                  <a:lnTo>
                    <a:pt x="310" y="819"/>
                  </a:lnTo>
                  <a:lnTo>
                    <a:pt x="912" y="1424"/>
                  </a:lnTo>
                  <a:cubicBezTo>
                    <a:pt x="891" y="1469"/>
                    <a:pt x="870" y="1514"/>
                    <a:pt x="853" y="1563"/>
                  </a:cubicBezTo>
                  <a:lnTo>
                    <a:pt x="0" y="1563"/>
                  </a:lnTo>
                  <a:lnTo>
                    <a:pt x="0" y="2287"/>
                  </a:lnTo>
                  <a:lnTo>
                    <a:pt x="853" y="2287"/>
                  </a:lnTo>
                  <a:cubicBezTo>
                    <a:pt x="870" y="2335"/>
                    <a:pt x="891" y="2381"/>
                    <a:pt x="912" y="2426"/>
                  </a:cubicBezTo>
                  <a:lnTo>
                    <a:pt x="310" y="3032"/>
                  </a:lnTo>
                  <a:lnTo>
                    <a:pt x="818" y="3543"/>
                  </a:lnTo>
                  <a:lnTo>
                    <a:pt x="1424" y="2938"/>
                  </a:lnTo>
                  <a:cubicBezTo>
                    <a:pt x="1469" y="2962"/>
                    <a:pt x="1514" y="2979"/>
                    <a:pt x="1563" y="2997"/>
                  </a:cubicBezTo>
                  <a:lnTo>
                    <a:pt x="1563" y="3850"/>
                  </a:lnTo>
                  <a:lnTo>
                    <a:pt x="2287" y="3850"/>
                  </a:lnTo>
                  <a:lnTo>
                    <a:pt x="2287" y="2997"/>
                  </a:lnTo>
                  <a:cubicBezTo>
                    <a:pt x="2336" y="2979"/>
                    <a:pt x="2384" y="2962"/>
                    <a:pt x="2429" y="2938"/>
                  </a:cubicBezTo>
                  <a:lnTo>
                    <a:pt x="3032" y="3543"/>
                  </a:lnTo>
                  <a:lnTo>
                    <a:pt x="3543" y="3032"/>
                  </a:lnTo>
                  <a:lnTo>
                    <a:pt x="2937" y="2426"/>
                  </a:lnTo>
                  <a:cubicBezTo>
                    <a:pt x="2962" y="2381"/>
                    <a:pt x="2983" y="2335"/>
                    <a:pt x="2997" y="2287"/>
                  </a:cubicBezTo>
                  <a:lnTo>
                    <a:pt x="3853" y="2287"/>
                  </a:lnTo>
                  <a:lnTo>
                    <a:pt x="3853" y="1563"/>
                  </a:lnTo>
                  <a:lnTo>
                    <a:pt x="2997" y="1563"/>
                  </a:lnTo>
                  <a:cubicBezTo>
                    <a:pt x="2983" y="1514"/>
                    <a:pt x="2962" y="1469"/>
                    <a:pt x="2937" y="1424"/>
                  </a:cubicBezTo>
                  <a:lnTo>
                    <a:pt x="3543" y="819"/>
                  </a:lnTo>
                  <a:lnTo>
                    <a:pt x="3032" y="306"/>
                  </a:lnTo>
                  <a:lnTo>
                    <a:pt x="2429" y="912"/>
                  </a:lnTo>
                  <a:cubicBezTo>
                    <a:pt x="2384" y="888"/>
                    <a:pt x="2336" y="870"/>
                    <a:pt x="2287" y="853"/>
                  </a:cubicBezTo>
                  <a:lnTo>
                    <a:pt x="228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773;p55"/>
            <p:cNvSpPr/>
            <p:nvPr/>
          </p:nvSpPr>
          <p:spPr>
            <a:xfrm>
              <a:off x="2643500" y="3348675"/>
              <a:ext cx="19275" cy="18150"/>
            </a:xfrm>
            <a:custGeom>
              <a:avLst/>
              <a:gdLst/>
              <a:ahLst/>
              <a:cxnLst/>
              <a:rect l="l" t="t" r="r" b="b"/>
              <a:pathLst>
                <a:path w="771" h="726" extrusionOk="0">
                  <a:moveTo>
                    <a:pt x="1" y="1"/>
                  </a:moveTo>
                  <a:lnTo>
                    <a:pt x="1" y="725"/>
                  </a:lnTo>
                  <a:lnTo>
                    <a:pt x="770" y="725"/>
                  </a:lnTo>
                  <a:lnTo>
                    <a:pt x="77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774;p55"/>
            <p:cNvSpPr/>
            <p:nvPr/>
          </p:nvSpPr>
          <p:spPr>
            <a:xfrm>
              <a:off x="3086450" y="3483575"/>
              <a:ext cx="19350" cy="18025"/>
            </a:xfrm>
            <a:custGeom>
              <a:avLst/>
              <a:gdLst/>
              <a:ahLst/>
              <a:cxnLst/>
              <a:rect l="l" t="t" r="r" b="b"/>
              <a:pathLst>
                <a:path w="774" h="721" extrusionOk="0">
                  <a:moveTo>
                    <a:pt x="1" y="0"/>
                  </a:moveTo>
                  <a:lnTo>
                    <a:pt x="1" y="720"/>
                  </a:lnTo>
                  <a:lnTo>
                    <a:pt x="773" y="720"/>
                  </a:lnTo>
                  <a:lnTo>
                    <a:pt x="77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775;p55"/>
            <p:cNvSpPr/>
            <p:nvPr/>
          </p:nvSpPr>
          <p:spPr>
            <a:xfrm>
              <a:off x="3086450" y="3213900"/>
              <a:ext cx="19350" cy="18050"/>
            </a:xfrm>
            <a:custGeom>
              <a:avLst/>
              <a:gdLst/>
              <a:ahLst/>
              <a:cxnLst/>
              <a:rect l="l" t="t" r="r" b="b"/>
              <a:pathLst>
                <a:path w="774" h="722" extrusionOk="0">
                  <a:moveTo>
                    <a:pt x="1" y="1"/>
                  </a:moveTo>
                  <a:lnTo>
                    <a:pt x="1" y="722"/>
                  </a:lnTo>
                  <a:lnTo>
                    <a:pt x="773" y="722"/>
                  </a:lnTo>
                  <a:lnTo>
                    <a:pt x="77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" name="Google Shape;790;p55"/>
          <p:cNvGrpSpPr/>
          <p:nvPr/>
        </p:nvGrpSpPr>
        <p:grpSpPr>
          <a:xfrm>
            <a:off x="7193488" y="2698900"/>
            <a:ext cx="326250" cy="413500"/>
            <a:chOff x="7039250" y="1648825"/>
            <a:chExt cx="326250" cy="413500"/>
          </a:xfrm>
        </p:grpSpPr>
        <p:sp>
          <p:nvSpPr>
            <p:cNvPr id="29" name="Google Shape;791;p55"/>
            <p:cNvSpPr/>
            <p:nvPr/>
          </p:nvSpPr>
          <p:spPr>
            <a:xfrm>
              <a:off x="7183075" y="1687300"/>
              <a:ext cx="19250" cy="18100"/>
            </a:xfrm>
            <a:custGeom>
              <a:avLst/>
              <a:gdLst/>
              <a:ahLst/>
              <a:cxnLst/>
              <a:rect l="l" t="t" r="r" b="b"/>
              <a:pathLst>
                <a:path w="770" h="724" extrusionOk="0">
                  <a:moveTo>
                    <a:pt x="1" y="1"/>
                  </a:moveTo>
                  <a:lnTo>
                    <a:pt x="1" y="724"/>
                  </a:lnTo>
                  <a:lnTo>
                    <a:pt x="770" y="724"/>
                  </a:lnTo>
                  <a:lnTo>
                    <a:pt x="77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792;p55"/>
            <p:cNvSpPr/>
            <p:nvPr/>
          </p:nvSpPr>
          <p:spPr>
            <a:xfrm>
              <a:off x="7221625" y="1687300"/>
              <a:ext cx="19250" cy="18100"/>
            </a:xfrm>
            <a:custGeom>
              <a:avLst/>
              <a:gdLst/>
              <a:ahLst/>
              <a:cxnLst/>
              <a:rect l="l" t="t" r="r" b="b"/>
              <a:pathLst>
                <a:path w="770" h="724" extrusionOk="0">
                  <a:moveTo>
                    <a:pt x="1" y="1"/>
                  </a:moveTo>
                  <a:lnTo>
                    <a:pt x="1" y="724"/>
                  </a:lnTo>
                  <a:lnTo>
                    <a:pt x="770" y="724"/>
                  </a:lnTo>
                  <a:lnTo>
                    <a:pt x="77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793;p55"/>
            <p:cNvSpPr/>
            <p:nvPr/>
          </p:nvSpPr>
          <p:spPr>
            <a:xfrm>
              <a:off x="7260100" y="1687300"/>
              <a:ext cx="19325" cy="18100"/>
            </a:xfrm>
            <a:custGeom>
              <a:avLst/>
              <a:gdLst/>
              <a:ahLst/>
              <a:cxnLst/>
              <a:rect l="l" t="t" r="r" b="b"/>
              <a:pathLst>
                <a:path w="773" h="724" extrusionOk="0">
                  <a:moveTo>
                    <a:pt x="0" y="1"/>
                  </a:moveTo>
                  <a:lnTo>
                    <a:pt x="0" y="724"/>
                  </a:lnTo>
                  <a:lnTo>
                    <a:pt x="773" y="724"/>
                  </a:lnTo>
                  <a:lnTo>
                    <a:pt x="77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794;p55"/>
            <p:cNvSpPr/>
            <p:nvPr/>
          </p:nvSpPr>
          <p:spPr>
            <a:xfrm>
              <a:off x="7039250" y="1648825"/>
              <a:ext cx="326250" cy="413500"/>
            </a:xfrm>
            <a:custGeom>
              <a:avLst/>
              <a:gdLst/>
              <a:ahLst/>
              <a:cxnLst/>
              <a:rect l="l" t="t" r="r" b="b"/>
              <a:pathLst>
                <a:path w="13050" h="16540" extrusionOk="0">
                  <a:moveTo>
                    <a:pt x="3443" y="1"/>
                  </a:moveTo>
                  <a:cubicBezTo>
                    <a:pt x="1543" y="1"/>
                    <a:pt x="1" y="1543"/>
                    <a:pt x="1" y="3443"/>
                  </a:cubicBezTo>
                  <a:lnTo>
                    <a:pt x="1" y="5368"/>
                  </a:lnTo>
                  <a:lnTo>
                    <a:pt x="721" y="5368"/>
                  </a:lnTo>
                  <a:lnTo>
                    <a:pt x="721" y="3443"/>
                  </a:lnTo>
                  <a:cubicBezTo>
                    <a:pt x="721" y="1943"/>
                    <a:pt x="1943" y="721"/>
                    <a:pt x="3443" y="721"/>
                  </a:cubicBezTo>
                  <a:lnTo>
                    <a:pt x="12325" y="721"/>
                  </a:lnTo>
                  <a:lnTo>
                    <a:pt x="12325" y="1752"/>
                  </a:lnTo>
                  <a:lnTo>
                    <a:pt x="10998" y="3081"/>
                  </a:lnTo>
                  <a:lnTo>
                    <a:pt x="4237" y="3081"/>
                  </a:lnTo>
                  <a:lnTo>
                    <a:pt x="4237" y="5779"/>
                  </a:lnTo>
                  <a:lnTo>
                    <a:pt x="2695" y="5779"/>
                  </a:lnTo>
                  <a:lnTo>
                    <a:pt x="2695" y="7829"/>
                  </a:lnTo>
                  <a:lnTo>
                    <a:pt x="3850" y="8984"/>
                  </a:lnTo>
                  <a:lnTo>
                    <a:pt x="3850" y="10613"/>
                  </a:lnTo>
                  <a:lnTo>
                    <a:pt x="3056" y="11406"/>
                  </a:lnTo>
                  <a:lnTo>
                    <a:pt x="721" y="9071"/>
                  </a:lnTo>
                  <a:lnTo>
                    <a:pt x="721" y="6140"/>
                  </a:lnTo>
                  <a:lnTo>
                    <a:pt x="1" y="6140"/>
                  </a:lnTo>
                  <a:lnTo>
                    <a:pt x="1" y="9371"/>
                  </a:lnTo>
                  <a:lnTo>
                    <a:pt x="2695" y="12068"/>
                  </a:lnTo>
                  <a:lnTo>
                    <a:pt x="2695" y="16539"/>
                  </a:lnTo>
                  <a:lnTo>
                    <a:pt x="3418" y="16539"/>
                  </a:lnTo>
                  <a:lnTo>
                    <a:pt x="3418" y="12068"/>
                  </a:lnTo>
                  <a:lnTo>
                    <a:pt x="4574" y="10912"/>
                  </a:lnTo>
                  <a:lnTo>
                    <a:pt x="4574" y="8685"/>
                  </a:lnTo>
                  <a:lnTo>
                    <a:pt x="3418" y="7529"/>
                  </a:lnTo>
                  <a:lnTo>
                    <a:pt x="3418" y="6499"/>
                  </a:lnTo>
                  <a:lnTo>
                    <a:pt x="4960" y="6499"/>
                  </a:lnTo>
                  <a:lnTo>
                    <a:pt x="4960" y="3805"/>
                  </a:lnTo>
                  <a:lnTo>
                    <a:pt x="10786" y="3805"/>
                  </a:lnTo>
                  <a:lnTo>
                    <a:pt x="10786" y="5904"/>
                  </a:lnTo>
                  <a:lnTo>
                    <a:pt x="12325" y="7445"/>
                  </a:lnTo>
                  <a:lnTo>
                    <a:pt x="12325" y="7703"/>
                  </a:lnTo>
                  <a:lnTo>
                    <a:pt x="10786" y="7703"/>
                  </a:lnTo>
                  <a:lnTo>
                    <a:pt x="10786" y="9245"/>
                  </a:lnTo>
                  <a:lnTo>
                    <a:pt x="8685" y="9245"/>
                  </a:lnTo>
                  <a:lnTo>
                    <a:pt x="7703" y="10227"/>
                  </a:lnTo>
                  <a:lnTo>
                    <a:pt x="7703" y="11507"/>
                  </a:lnTo>
                  <a:lnTo>
                    <a:pt x="10786" y="11507"/>
                  </a:lnTo>
                  <a:lnTo>
                    <a:pt x="10786" y="12687"/>
                  </a:lnTo>
                  <a:cubicBezTo>
                    <a:pt x="10786" y="13404"/>
                    <a:pt x="10171" y="13867"/>
                    <a:pt x="9220" y="13867"/>
                  </a:cubicBezTo>
                  <a:lnTo>
                    <a:pt x="5368" y="13867"/>
                  </a:lnTo>
                  <a:lnTo>
                    <a:pt x="5368" y="14591"/>
                  </a:lnTo>
                  <a:lnTo>
                    <a:pt x="6547" y="14591"/>
                  </a:lnTo>
                  <a:lnTo>
                    <a:pt x="6547" y="16539"/>
                  </a:lnTo>
                  <a:lnTo>
                    <a:pt x="7271" y="16539"/>
                  </a:lnTo>
                  <a:lnTo>
                    <a:pt x="7271" y="14591"/>
                  </a:lnTo>
                  <a:lnTo>
                    <a:pt x="9220" y="14591"/>
                  </a:lnTo>
                  <a:cubicBezTo>
                    <a:pt x="10567" y="14591"/>
                    <a:pt x="11507" y="13808"/>
                    <a:pt x="11507" y="12687"/>
                  </a:cubicBezTo>
                  <a:lnTo>
                    <a:pt x="11507" y="10786"/>
                  </a:lnTo>
                  <a:lnTo>
                    <a:pt x="8427" y="10786"/>
                  </a:lnTo>
                  <a:lnTo>
                    <a:pt x="8427" y="10526"/>
                  </a:lnTo>
                  <a:lnTo>
                    <a:pt x="8984" y="9965"/>
                  </a:lnTo>
                  <a:lnTo>
                    <a:pt x="11507" y="9965"/>
                  </a:lnTo>
                  <a:lnTo>
                    <a:pt x="11507" y="8427"/>
                  </a:lnTo>
                  <a:lnTo>
                    <a:pt x="13049" y="8427"/>
                  </a:lnTo>
                  <a:lnTo>
                    <a:pt x="13049" y="7146"/>
                  </a:lnTo>
                  <a:lnTo>
                    <a:pt x="11507" y="5604"/>
                  </a:lnTo>
                  <a:lnTo>
                    <a:pt x="11507" y="3593"/>
                  </a:lnTo>
                  <a:lnTo>
                    <a:pt x="13049" y="2051"/>
                  </a:lnTo>
                  <a:lnTo>
                    <a:pt x="1304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795;p55"/>
            <p:cNvSpPr/>
            <p:nvPr/>
          </p:nvSpPr>
          <p:spPr>
            <a:xfrm>
              <a:off x="7211975" y="1783600"/>
              <a:ext cx="66850" cy="53975"/>
            </a:xfrm>
            <a:custGeom>
              <a:avLst/>
              <a:gdLst/>
              <a:ahLst/>
              <a:cxnLst/>
              <a:rect l="l" t="t" r="r" b="b"/>
              <a:pathLst>
                <a:path w="2674" h="2159" extrusionOk="0">
                  <a:moveTo>
                    <a:pt x="1" y="1"/>
                  </a:moveTo>
                  <a:lnTo>
                    <a:pt x="1" y="725"/>
                  </a:lnTo>
                  <a:lnTo>
                    <a:pt x="1949" y="725"/>
                  </a:lnTo>
                  <a:lnTo>
                    <a:pt x="1949" y="982"/>
                  </a:lnTo>
                  <a:lnTo>
                    <a:pt x="1284" y="1647"/>
                  </a:lnTo>
                  <a:lnTo>
                    <a:pt x="1797" y="2159"/>
                  </a:lnTo>
                  <a:lnTo>
                    <a:pt x="2674" y="1282"/>
                  </a:lnTo>
                  <a:lnTo>
                    <a:pt x="267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" name="Google Shape;776;p55"/>
          <p:cNvGrpSpPr/>
          <p:nvPr/>
        </p:nvGrpSpPr>
        <p:grpSpPr>
          <a:xfrm>
            <a:off x="1489188" y="4240850"/>
            <a:ext cx="615725" cy="558650"/>
            <a:chOff x="3501250" y="266300"/>
            <a:chExt cx="615725" cy="558650"/>
          </a:xfrm>
        </p:grpSpPr>
        <p:sp>
          <p:nvSpPr>
            <p:cNvPr id="35" name="Google Shape;777;p55"/>
            <p:cNvSpPr/>
            <p:nvPr/>
          </p:nvSpPr>
          <p:spPr>
            <a:xfrm>
              <a:off x="3645075" y="382475"/>
              <a:ext cx="19250" cy="18100"/>
            </a:xfrm>
            <a:custGeom>
              <a:avLst/>
              <a:gdLst/>
              <a:ahLst/>
              <a:cxnLst/>
              <a:rect l="l" t="t" r="r" b="b"/>
              <a:pathLst>
                <a:path w="770" h="724" extrusionOk="0">
                  <a:moveTo>
                    <a:pt x="1" y="1"/>
                  </a:moveTo>
                  <a:lnTo>
                    <a:pt x="1" y="724"/>
                  </a:lnTo>
                  <a:lnTo>
                    <a:pt x="770" y="724"/>
                  </a:lnTo>
                  <a:lnTo>
                    <a:pt x="77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778;p55"/>
            <p:cNvSpPr/>
            <p:nvPr/>
          </p:nvSpPr>
          <p:spPr>
            <a:xfrm>
              <a:off x="3683625" y="382475"/>
              <a:ext cx="19250" cy="18100"/>
            </a:xfrm>
            <a:custGeom>
              <a:avLst/>
              <a:gdLst/>
              <a:ahLst/>
              <a:cxnLst/>
              <a:rect l="l" t="t" r="r" b="b"/>
              <a:pathLst>
                <a:path w="770" h="724" extrusionOk="0">
                  <a:moveTo>
                    <a:pt x="1" y="1"/>
                  </a:moveTo>
                  <a:lnTo>
                    <a:pt x="1" y="724"/>
                  </a:lnTo>
                  <a:lnTo>
                    <a:pt x="770" y="724"/>
                  </a:lnTo>
                  <a:lnTo>
                    <a:pt x="77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779;p55"/>
            <p:cNvSpPr/>
            <p:nvPr/>
          </p:nvSpPr>
          <p:spPr>
            <a:xfrm>
              <a:off x="3722100" y="382475"/>
              <a:ext cx="19325" cy="18100"/>
            </a:xfrm>
            <a:custGeom>
              <a:avLst/>
              <a:gdLst/>
              <a:ahLst/>
              <a:cxnLst/>
              <a:rect l="l" t="t" r="r" b="b"/>
              <a:pathLst>
                <a:path w="773" h="724" extrusionOk="0">
                  <a:moveTo>
                    <a:pt x="0" y="1"/>
                  </a:moveTo>
                  <a:lnTo>
                    <a:pt x="0" y="724"/>
                  </a:lnTo>
                  <a:lnTo>
                    <a:pt x="773" y="724"/>
                  </a:lnTo>
                  <a:lnTo>
                    <a:pt x="77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780;p55"/>
            <p:cNvSpPr/>
            <p:nvPr/>
          </p:nvSpPr>
          <p:spPr>
            <a:xfrm>
              <a:off x="3501250" y="343925"/>
              <a:ext cx="326250" cy="413600"/>
            </a:xfrm>
            <a:custGeom>
              <a:avLst/>
              <a:gdLst/>
              <a:ahLst/>
              <a:cxnLst/>
              <a:rect l="l" t="t" r="r" b="b"/>
              <a:pathLst>
                <a:path w="13050" h="16544" extrusionOk="0">
                  <a:moveTo>
                    <a:pt x="10786" y="3805"/>
                  </a:moveTo>
                  <a:lnTo>
                    <a:pt x="10786" y="6676"/>
                  </a:lnTo>
                  <a:lnTo>
                    <a:pt x="12325" y="8218"/>
                  </a:lnTo>
                  <a:lnTo>
                    <a:pt x="12325" y="8476"/>
                  </a:lnTo>
                  <a:lnTo>
                    <a:pt x="10786" y="8476"/>
                  </a:lnTo>
                  <a:lnTo>
                    <a:pt x="10786" y="9248"/>
                  </a:lnTo>
                  <a:lnTo>
                    <a:pt x="7146" y="9248"/>
                  </a:lnTo>
                  <a:lnTo>
                    <a:pt x="6140" y="10254"/>
                  </a:lnTo>
                  <a:lnTo>
                    <a:pt x="3418" y="7532"/>
                  </a:lnTo>
                  <a:lnTo>
                    <a:pt x="3418" y="6502"/>
                  </a:lnTo>
                  <a:lnTo>
                    <a:pt x="4960" y="6502"/>
                  </a:lnTo>
                  <a:lnTo>
                    <a:pt x="4960" y="3805"/>
                  </a:lnTo>
                  <a:close/>
                  <a:moveTo>
                    <a:pt x="10786" y="9968"/>
                  </a:moveTo>
                  <a:lnTo>
                    <a:pt x="10786" y="11173"/>
                  </a:lnTo>
                  <a:lnTo>
                    <a:pt x="6499" y="11173"/>
                  </a:lnTo>
                  <a:lnTo>
                    <a:pt x="6499" y="10915"/>
                  </a:lnTo>
                  <a:lnTo>
                    <a:pt x="7445" y="9968"/>
                  </a:lnTo>
                  <a:close/>
                  <a:moveTo>
                    <a:pt x="4574" y="9711"/>
                  </a:moveTo>
                  <a:lnTo>
                    <a:pt x="5778" y="10915"/>
                  </a:lnTo>
                  <a:lnTo>
                    <a:pt x="5778" y="12328"/>
                  </a:lnTo>
                  <a:lnTo>
                    <a:pt x="3418" y="12328"/>
                  </a:lnTo>
                  <a:lnTo>
                    <a:pt x="3418" y="12071"/>
                  </a:lnTo>
                  <a:lnTo>
                    <a:pt x="4574" y="10915"/>
                  </a:lnTo>
                  <a:lnTo>
                    <a:pt x="4574" y="9711"/>
                  </a:lnTo>
                  <a:close/>
                  <a:moveTo>
                    <a:pt x="10786" y="11896"/>
                  </a:moveTo>
                  <a:lnTo>
                    <a:pt x="10786" y="12690"/>
                  </a:lnTo>
                  <a:cubicBezTo>
                    <a:pt x="10786" y="13407"/>
                    <a:pt x="10171" y="13870"/>
                    <a:pt x="9220" y="13870"/>
                  </a:cubicBezTo>
                  <a:lnTo>
                    <a:pt x="6499" y="13870"/>
                  </a:lnTo>
                  <a:lnTo>
                    <a:pt x="6499" y="11896"/>
                  </a:lnTo>
                  <a:close/>
                  <a:moveTo>
                    <a:pt x="3443" y="1"/>
                  </a:moveTo>
                  <a:cubicBezTo>
                    <a:pt x="1543" y="1"/>
                    <a:pt x="1" y="1546"/>
                    <a:pt x="1" y="3446"/>
                  </a:cubicBezTo>
                  <a:lnTo>
                    <a:pt x="1" y="5371"/>
                  </a:lnTo>
                  <a:lnTo>
                    <a:pt x="721" y="5371"/>
                  </a:lnTo>
                  <a:lnTo>
                    <a:pt x="721" y="3446"/>
                  </a:lnTo>
                  <a:cubicBezTo>
                    <a:pt x="721" y="1946"/>
                    <a:pt x="1943" y="724"/>
                    <a:pt x="3443" y="724"/>
                  </a:cubicBezTo>
                  <a:lnTo>
                    <a:pt x="12325" y="724"/>
                  </a:lnTo>
                  <a:lnTo>
                    <a:pt x="12325" y="1755"/>
                  </a:lnTo>
                  <a:lnTo>
                    <a:pt x="10998" y="3084"/>
                  </a:lnTo>
                  <a:lnTo>
                    <a:pt x="4237" y="3084"/>
                  </a:lnTo>
                  <a:lnTo>
                    <a:pt x="4237" y="5782"/>
                  </a:lnTo>
                  <a:lnTo>
                    <a:pt x="2695" y="5782"/>
                  </a:lnTo>
                  <a:lnTo>
                    <a:pt x="2695" y="7832"/>
                  </a:lnTo>
                  <a:lnTo>
                    <a:pt x="3850" y="8987"/>
                  </a:lnTo>
                  <a:lnTo>
                    <a:pt x="3850" y="10616"/>
                  </a:lnTo>
                  <a:lnTo>
                    <a:pt x="3056" y="11409"/>
                  </a:lnTo>
                  <a:lnTo>
                    <a:pt x="721" y="9074"/>
                  </a:lnTo>
                  <a:lnTo>
                    <a:pt x="721" y="6140"/>
                  </a:lnTo>
                  <a:lnTo>
                    <a:pt x="1" y="6140"/>
                  </a:lnTo>
                  <a:lnTo>
                    <a:pt x="1" y="9374"/>
                  </a:lnTo>
                  <a:lnTo>
                    <a:pt x="2695" y="12071"/>
                  </a:lnTo>
                  <a:lnTo>
                    <a:pt x="2695" y="16543"/>
                  </a:lnTo>
                  <a:lnTo>
                    <a:pt x="3418" y="16543"/>
                  </a:lnTo>
                  <a:lnTo>
                    <a:pt x="3418" y="13052"/>
                  </a:lnTo>
                  <a:lnTo>
                    <a:pt x="5778" y="13052"/>
                  </a:lnTo>
                  <a:lnTo>
                    <a:pt x="5778" y="13870"/>
                  </a:lnTo>
                  <a:lnTo>
                    <a:pt x="4984" y="13870"/>
                  </a:lnTo>
                  <a:lnTo>
                    <a:pt x="4984" y="14594"/>
                  </a:lnTo>
                  <a:lnTo>
                    <a:pt x="6547" y="14594"/>
                  </a:lnTo>
                  <a:lnTo>
                    <a:pt x="6547" y="16543"/>
                  </a:lnTo>
                  <a:lnTo>
                    <a:pt x="7271" y="16543"/>
                  </a:lnTo>
                  <a:lnTo>
                    <a:pt x="7271" y="14594"/>
                  </a:lnTo>
                  <a:lnTo>
                    <a:pt x="9220" y="14594"/>
                  </a:lnTo>
                  <a:cubicBezTo>
                    <a:pt x="10567" y="14594"/>
                    <a:pt x="11507" y="13811"/>
                    <a:pt x="11507" y="12690"/>
                  </a:cubicBezTo>
                  <a:lnTo>
                    <a:pt x="11507" y="9199"/>
                  </a:lnTo>
                  <a:lnTo>
                    <a:pt x="13049" y="9199"/>
                  </a:lnTo>
                  <a:lnTo>
                    <a:pt x="13049" y="7919"/>
                  </a:lnTo>
                  <a:lnTo>
                    <a:pt x="11507" y="6377"/>
                  </a:lnTo>
                  <a:lnTo>
                    <a:pt x="11507" y="3596"/>
                  </a:lnTo>
                  <a:lnTo>
                    <a:pt x="13049" y="2054"/>
                  </a:lnTo>
                  <a:lnTo>
                    <a:pt x="1304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781;p55"/>
            <p:cNvSpPr/>
            <p:nvPr/>
          </p:nvSpPr>
          <p:spPr>
            <a:xfrm>
              <a:off x="3673975" y="498025"/>
              <a:ext cx="57800" cy="18125"/>
            </a:xfrm>
            <a:custGeom>
              <a:avLst/>
              <a:gdLst/>
              <a:ahLst/>
              <a:cxnLst/>
              <a:rect l="l" t="t" r="r" b="b"/>
              <a:pathLst>
                <a:path w="2312" h="725" extrusionOk="0">
                  <a:moveTo>
                    <a:pt x="1" y="0"/>
                  </a:moveTo>
                  <a:lnTo>
                    <a:pt x="1" y="725"/>
                  </a:lnTo>
                  <a:lnTo>
                    <a:pt x="2311" y="725"/>
                  </a:lnTo>
                  <a:lnTo>
                    <a:pt x="231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782;p55"/>
            <p:cNvSpPr/>
            <p:nvPr/>
          </p:nvSpPr>
          <p:spPr>
            <a:xfrm>
              <a:off x="3905075" y="266300"/>
              <a:ext cx="154100" cy="154125"/>
            </a:xfrm>
            <a:custGeom>
              <a:avLst/>
              <a:gdLst/>
              <a:ahLst/>
              <a:cxnLst/>
              <a:rect l="l" t="t" r="r" b="b"/>
              <a:pathLst>
                <a:path w="6164" h="6165" extrusionOk="0">
                  <a:moveTo>
                    <a:pt x="3084" y="1904"/>
                  </a:moveTo>
                  <a:cubicBezTo>
                    <a:pt x="3735" y="1904"/>
                    <a:pt x="4264" y="2434"/>
                    <a:pt x="4264" y="3085"/>
                  </a:cubicBezTo>
                  <a:cubicBezTo>
                    <a:pt x="4264" y="3732"/>
                    <a:pt x="3735" y="4264"/>
                    <a:pt x="3084" y="4264"/>
                  </a:cubicBezTo>
                  <a:cubicBezTo>
                    <a:pt x="2433" y="4264"/>
                    <a:pt x="1904" y="3732"/>
                    <a:pt x="1904" y="3085"/>
                  </a:cubicBezTo>
                  <a:cubicBezTo>
                    <a:pt x="1904" y="2434"/>
                    <a:pt x="2433" y="1904"/>
                    <a:pt x="3084" y="1904"/>
                  </a:cubicBezTo>
                  <a:close/>
                  <a:moveTo>
                    <a:pt x="2722" y="1"/>
                  </a:moveTo>
                  <a:lnTo>
                    <a:pt x="2722" y="1215"/>
                  </a:lnTo>
                  <a:cubicBezTo>
                    <a:pt x="2464" y="1265"/>
                    <a:pt x="2228" y="1365"/>
                    <a:pt x="2019" y="1508"/>
                  </a:cubicBezTo>
                  <a:lnTo>
                    <a:pt x="1160" y="648"/>
                  </a:lnTo>
                  <a:lnTo>
                    <a:pt x="648" y="1160"/>
                  </a:lnTo>
                  <a:lnTo>
                    <a:pt x="1507" y="2020"/>
                  </a:lnTo>
                  <a:cubicBezTo>
                    <a:pt x="1368" y="2228"/>
                    <a:pt x="1267" y="2465"/>
                    <a:pt x="1215" y="2722"/>
                  </a:cubicBezTo>
                  <a:lnTo>
                    <a:pt x="0" y="2722"/>
                  </a:lnTo>
                  <a:lnTo>
                    <a:pt x="0" y="3443"/>
                  </a:lnTo>
                  <a:lnTo>
                    <a:pt x="1215" y="3443"/>
                  </a:lnTo>
                  <a:cubicBezTo>
                    <a:pt x="1267" y="3700"/>
                    <a:pt x="1368" y="3938"/>
                    <a:pt x="1507" y="4146"/>
                  </a:cubicBezTo>
                  <a:lnTo>
                    <a:pt x="648" y="5006"/>
                  </a:lnTo>
                  <a:lnTo>
                    <a:pt x="1160" y="5517"/>
                  </a:lnTo>
                  <a:lnTo>
                    <a:pt x="2019" y="4658"/>
                  </a:lnTo>
                  <a:cubicBezTo>
                    <a:pt x="2228" y="4800"/>
                    <a:pt x="2464" y="4901"/>
                    <a:pt x="2722" y="4950"/>
                  </a:cubicBezTo>
                  <a:lnTo>
                    <a:pt x="2722" y="6164"/>
                  </a:lnTo>
                  <a:lnTo>
                    <a:pt x="3446" y="6164"/>
                  </a:lnTo>
                  <a:lnTo>
                    <a:pt x="3446" y="4950"/>
                  </a:lnTo>
                  <a:cubicBezTo>
                    <a:pt x="3700" y="4901"/>
                    <a:pt x="3940" y="4800"/>
                    <a:pt x="4149" y="4658"/>
                  </a:cubicBezTo>
                  <a:lnTo>
                    <a:pt x="5009" y="5517"/>
                  </a:lnTo>
                  <a:lnTo>
                    <a:pt x="5517" y="5006"/>
                  </a:lnTo>
                  <a:lnTo>
                    <a:pt x="4657" y="4146"/>
                  </a:lnTo>
                  <a:cubicBezTo>
                    <a:pt x="4800" y="3938"/>
                    <a:pt x="4901" y="3700"/>
                    <a:pt x="4949" y="3443"/>
                  </a:cubicBezTo>
                  <a:lnTo>
                    <a:pt x="6164" y="3443"/>
                  </a:lnTo>
                  <a:lnTo>
                    <a:pt x="6164" y="2722"/>
                  </a:lnTo>
                  <a:lnTo>
                    <a:pt x="4949" y="2722"/>
                  </a:lnTo>
                  <a:cubicBezTo>
                    <a:pt x="4901" y="2465"/>
                    <a:pt x="4800" y="2228"/>
                    <a:pt x="4657" y="2020"/>
                  </a:cubicBezTo>
                  <a:lnTo>
                    <a:pt x="5517" y="1160"/>
                  </a:lnTo>
                  <a:lnTo>
                    <a:pt x="5009" y="648"/>
                  </a:lnTo>
                  <a:lnTo>
                    <a:pt x="4149" y="1508"/>
                  </a:lnTo>
                  <a:cubicBezTo>
                    <a:pt x="3940" y="1365"/>
                    <a:pt x="3700" y="1265"/>
                    <a:pt x="3446" y="1215"/>
                  </a:cubicBezTo>
                  <a:lnTo>
                    <a:pt x="344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783;p55"/>
            <p:cNvSpPr/>
            <p:nvPr/>
          </p:nvSpPr>
          <p:spPr>
            <a:xfrm>
              <a:off x="3972500" y="334350"/>
              <a:ext cx="19250" cy="18050"/>
            </a:xfrm>
            <a:custGeom>
              <a:avLst/>
              <a:gdLst/>
              <a:ahLst/>
              <a:cxnLst/>
              <a:rect l="l" t="t" r="r" b="b"/>
              <a:pathLst>
                <a:path w="770" h="722" extrusionOk="0">
                  <a:moveTo>
                    <a:pt x="0" y="0"/>
                  </a:moveTo>
                  <a:lnTo>
                    <a:pt x="0" y="721"/>
                  </a:lnTo>
                  <a:lnTo>
                    <a:pt x="770" y="721"/>
                  </a:lnTo>
                  <a:lnTo>
                    <a:pt x="77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784;p55"/>
            <p:cNvSpPr/>
            <p:nvPr/>
          </p:nvSpPr>
          <p:spPr>
            <a:xfrm>
              <a:off x="3905075" y="670825"/>
              <a:ext cx="154100" cy="154125"/>
            </a:xfrm>
            <a:custGeom>
              <a:avLst/>
              <a:gdLst/>
              <a:ahLst/>
              <a:cxnLst/>
              <a:rect l="l" t="t" r="r" b="b"/>
              <a:pathLst>
                <a:path w="6164" h="6165" extrusionOk="0">
                  <a:moveTo>
                    <a:pt x="3084" y="1901"/>
                  </a:moveTo>
                  <a:cubicBezTo>
                    <a:pt x="3735" y="1901"/>
                    <a:pt x="4264" y="2430"/>
                    <a:pt x="4264" y="3080"/>
                  </a:cubicBezTo>
                  <a:cubicBezTo>
                    <a:pt x="4264" y="3732"/>
                    <a:pt x="3735" y="4261"/>
                    <a:pt x="3084" y="4261"/>
                  </a:cubicBezTo>
                  <a:cubicBezTo>
                    <a:pt x="2433" y="4261"/>
                    <a:pt x="1904" y="3732"/>
                    <a:pt x="1904" y="3080"/>
                  </a:cubicBezTo>
                  <a:cubicBezTo>
                    <a:pt x="1904" y="2430"/>
                    <a:pt x="2433" y="1901"/>
                    <a:pt x="3084" y="1901"/>
                  </a:cubicBezTo>
                  <a:close/>
                  <a:moveTo>
                    <a:pt x="2722" y="1"/>
                  </a:moveTo>
                  <a:lnTo>
                    <a:pt x="2722" y="1215"/>
                  </a:lnTo>
                  <a:cubicBezTo>
                    <a:pt x="2464" y="1264"/>
                    <a:pt x="2228" y="1365"/>
                    <a:pt x="2019" y="1508"/>
                  </a:cubicBezTo>
                  <a:lnTo>
                    <a:pt x="1160" y="648"/>
                  </a:lnTo>
                  <a:lnTo>
                    <a:pt x="648" y="1156"/>
                  </a:lnTo>
                  <a:lnTo>
                    <a:pt x="1507" y="2015"/>
                  </a:lnTo>
                  <a:cubicBezTo>
                    <a:pt x="1368" y="2224"/>
                    <a:pt x="1267" y="2465"/>
                    <a:pt x="1215" y="2719"/>
                  </a:cubicBezTo>
                  <a:lnTo>
                    <a:pt x="0" y="2719"/>
                  </a:lnTo>
                  <a:lnTo>
                    <a:pt x="0" y="3443"/>
                  </a:lnTo>
                  <a:lnTo>
                    <a:pt x="1215" y="3443"/>
                  </a:lnTo>
                  <a:cubicBezTo>
                    <a:pt x="1267" y="3700"/>
                    <a:pt x="1368" y="3937"/>
                    <a:pt x="1507" y="4145"/>
                  </a:cubicBezTo>
                  <a:lnTo>
                    <a:pt x="648" y="5006"/>
                  </a:lnTo>
                  <a:lnTo>
                    <a:pt x="1160" y="5517"/>
                  </a:lnTo>
                  <a:lnTo>
                    <a:pt x="2019" y="4657"/>
                  </a:lnTo>
                  <a:cubicBezTo>
                    <a:pt x="2228" y="4800"/>
                    <a:pt x="2464" y="4897"/>
                    <a:pt x="2722" y="4950"/>
                  </a:cubicBezTo>
                  <a:lnTo>
                    <a:pt x="2722" y="6164"/>
                  </a:lnTo>
                  <a:lnTo>
                    <a:pt x="3446" y="6164"/>
                  </a:lnTo>
                  <a:lnTo>
                    <a:pt x="3446" y="4950"/>
                  </a:lnTo>
                  <a:cubicBezTo>
                    <a:pt x="3700" y="4897"/>
                    <a:pt x="3940" y="4800"/>
                    <a:pt x="4149" y="4657"/>
                  </a:cubicBezTo>
                  <a:lnTo>
                    <a:pt x="5009" y="5517"/>
                  </a:lnTo>
                  <a:lnTo>
                    <a:pt x="5517" y="5006"/>
                  </a:lnTo>
                  <a:lnTo>
                    <a:pt x="4657" y="4145"/>
                  </a:lnTo>
                  <a:cubicBezTo>
                    <a:pt x="4800" y="3937"/>
                    <a:pt x="4901" y="3700"/>
                    <a:pt x="4949" y="3443"/>
                  </a:cubicBezTo>
                  <a:lnTo>
                    <a:pt x="6164" y="3443"/>
                  </a:lnTo>
                  <a:lnTo>
                    <a:pt x="6164" y="2719"/>
                  </a:lnTo>
                  <a:lnTo>
                    <a:pt x="4949" y="2719"/>
                  </a:lnTo>
                  <a:cubicBezTo>
                    <a:pt x="4901" y="2465"/>
                    <a:pt x="4800" y="2224"/>
                    <a:pt x="4657" y="2015"/>
                  </a:cubicBezTo>
                  <a:lnTo>
                    <a:pt x="5517" y="1156"/>
                  </a:lnTo>
                  <a:lnTo>
                    <a:pt x="5009" y="648"/>
                  </a:lnTo>
                  <a:lnTo>
                    <a:pt x="4149" y="1508"/>
                  </a:lnTo>
                  <a:cubicBezTo>
                    <a:pt x="3940" y="1365"/>
                    <a:pt x="3700" y="1264"/>
                    <a:pt x="3446" y="1215"/>
                  </a:cubicBezTo>
                  <a:lnTo>
                    <a:pt x="344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785;p55"/>
            <p:cNvSpPr/>
            <p:nvPr/>
          </p:nvSpPr>
          <p:spPr>
            <a:xfrm>
              <a:off x="3972500" y="738775"/>
              <a:ext cx="19250" cy="18125"/>
            </a:xfrm>
            <a:custGeom>
              <a:avLst/>
              <a:gdLst/>
              <a:ahLst/>
              <a:cxnLst/>
              <a:rect l="l" t="t" r="r" b="b"/>
              <a:pathLst>
                <a:path w="770" h="725" extrusionOk="0">
                  <a:moveTo>
                    <a:pt x="0" y="1"/>
                  </a:moveTo>
                  <a:lnTo>
                    <a:pt x="0" y="725"/>
                  </a:lnTo>
                  <a:lnTo>
                    <a:pt x="770" y="725"/>
                  </a:lnTo>
                  <a:lnTo>
                    <a:pt x="77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786;p55"/>
            <p:cNvSpPr/>
            <p:nvPr/>
          </p:nvSpPr>
          <p:spPr>
            <a:xfrm>
              <a:off x="3815275" y="411350"/>
              <a:ext cx="98875" cy="121400"/>
            </a:xfrm>
            <a:custGeom>
              <a:avLst/>
              <a:gdLst/>
              <a:ahLst/>
              <a:cxnLst/>
              <a:rect l="l" t="t" r="r" b="b"/>
              <a:pathLst>
                <a:path w="3955" h="4856" extrusionOk="0">
                  <a:moveTo>
                    <a:pt x="1282" y="1"/>
                  </a:moveTo>
                  <a:lnTo>
                    <a:pt x="1282" y="725"/>
                  </a:lnTo>
                  <a:lnTo>
                    <a:pt x="2723" y="725"/>
                  </a:lnTo>
                  <a:lnTo>
                    <a:pt x="0" y="3443"/>
                  </a:lnTo>
                  <a:lnTo>
                    <a:pt x="1414" y="4856"/>
                  </a:lnTo>
                  <a:lnTo>
                    <a:pt x="1922" y="4344"/>
                  </a:lnTo>
                  <a:lnTo>
                    <a:pt x="1024" y="3443"/>
                  </a:lnTo>
                  <a:lnTo>
                    <a:pt x="3234" y="1236"/>
                  </a:lnTo>
                  <a:lnTo>
                    <a:pt x="3234" y="2674"/>
                  </a:lnTo>
                  <a:lnTo>
                    <a:pt x="3955" y="2674"/>
                  </a:lnTo>
                  <a:lnTo>
                    <a:pt x="395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787;p55"/>
            <p:cNvSpPr/>
            <p:nvPr/>
          </p:nvSpPr>
          <p:spPr>
            <a:xfrm>
              <a:off x="3815275" y="491075"/>
              <a:ext cx="115475" cy="188825"/>
            </a:xfrm>
            <a:custGeom>
              <a:avLst/>
              <a:gdLst/>
              <a:ahLst/>
              <a:cxnLst/>
              <a:rect l="l" t="t" r="r" b="b"/>
              <a:pathLst>
                <a:path w="4619" h="7553" extrusionOk="0">
                  <a:moveTo>
                    <a:pt x="4108" y="0"/>
                  </a:moveTo>
                  <a:lnTo>
                    <a:pt x="0" y="4107"/>
                  </a:lnTo>
                  <a:lnTo>
                    <a:pt x="2723" y="6829"/>
                  </a:lnTo>
                  <a:lnTo>
                    <a:pt x="1282" y="6829"/>
                  </a:lnTo>
                  <a:lnTo>
                    <a:pt x="1282" y="7552"/>
                  </a:lnTo>
                  <a:lnTo>
                    <a:pt x="3955" y="7552"/>
                  </a:lnTo>
                  <a:lnTo>
                    <a:pt x="3955" y="4879"/>
                  </a:lnTo>
                  <a:lnTo>
                    <a:pt x="3234" y="4879"/>
                  </a:lnTo>
                  <a:lnTo>
                    <a:pt x="3234" y="6317"/>
                  </a:lnTo>
                  <a:lnTo>
                    <a:pt x="1024" y="4107"/>
                  </a:lnTo>
                  <a:lnTo>
                    <a:pt x="2437" y="2694"/>
                  </a:lnTo>
                  <a:lnTo>
                    <a:pt x="3725" y="3978"/>
                  </a:lnTo>
                  <a:lnTo>
                    <a:pt x="4233" y="3467"/>
                  </a:lnTo>
                  <a:lnTo>
                    <a:pt x="2948" y="2182"/>
                  </a:lnTo>
                  <a:lnTo>
                    <a:pt x="4619" y="511"/>
                  </a:lnTo>
                  <a:lnTo>
                    <a:pt x="410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788;p55"/>
            <p:cNvSpPr/>
            <p:nvPr/>
          </p:nvSpPr>
          <p:spPr>
            <a:xfrm>
              <a:off x="4020725" y="574500"/>
              <a:ext cx="96250" cy="96350"/>
            </a:xfrm>
            <a:custGeom>
              <a:avLst/>
              <a:gdLst/>
              <a:ahLst/>
              <a:cxnLst/>
              <a:rect l="l" t="t" r="r" b="b"/>
              <a:pathLst>
                <a:path w="3850" h="3854" extrusionOk="0">
                  <a:moveTo>
                    <a:pt x="1925" y="1518"/>
                  </a:moveTo>
                  <a:cubicBezTo>
                    <a:pt x="2151" y="1518"/>
                    <a:pt x="2336" y="1703"/>
                    <a:pt x="2336" y="1926"/>
                  </a:cubicBezTo>
                  <a:cubicBezTo>
                    <a:pt x="2336" y="2151"/>
                    <a:pt x="2151" y="2336"/>
                    <a:pt x="1925" y="2336"/>
                  </a:cubicBezTo>
                  <a:cubicBezTo>
                    <a:pt x="1698" y="2336"/>
                    <a:pt x="1514" y="2151"/>
                    <a:pt x="1514" y="1926"/>
                  </a:cubicBezTo>
                  <a:cubicBezTo>
                    <a:pt x="1514" y="1703"/>
                    <a:pt x="1698" y="1518"/>
                    <a:pt x="1925" y="1518"/>
                  </a:cubicBezTo>
                  <a:close/>
                  <a:moveTo>
                    <a:pt x="1563" y="0"/>
                  </a:moveTo>
                  <a:lnTo>
                    <a:pt x="1563" y="853"/>
                  </a:lnTo>
                  <a:cubicBezTo>
                    <a:pt x="1514" y="871"/>
                    <a:pt x="1469" y="892"/>
                    <a:pt x="1424" y="912"/>
                  </a:cubicBezTo>
                  <a:lnTo>
                    <a:pt x="818" y="310"/>
                  </a:lnTo>
                  <a:lnTo>
                    <a:pt x="306" y="819"/>
                  </a:lnTo>
                  <a:lnTo>
                    <a:pt x="912" y="1424"/>
                  </a:lnTo>
                  <a:cubicBezTo>
                    <a:pt x="887" y="1470"/>
                    <a:pt x="870" y="1518"/>
                    <a:pt x="853" y="1566"/>
                  </a:cubicBezTo>
                  <a:lnTo>
                    <a:pt x="0" y="1566"/>
                  </a:lnTo>
                  <a:lnTo>
                    <a:pt x="0" y="2287"/>
                  </a:lnTo>
                  <a:lnTo>
                    <a:pt x="853" y="2287"/>
                  </a:lnTo>
                  <a:cubicBezTo>
                    <a:pt x="870" y="2336"/>
                    <a:pt x="887" y="2385"/>
                    <a:pt x="912" y="2430"/>
                  </a:cubicBezTo>
                  <a:lnTo>
                    <a:pt x="306" y="3032"/>
                  </a:lnTo>
                  <a:lnTo>
                    <a:pt x="818" y="3544"/>
                  </a:lnTo>
                  <a:lnTo>
                    <a:pt x="1424" y="2941"/>
                  </a:lnTo>
                  <a:cubicBezTo>
                    <a:pt x="1469" y="2962"/>
                    <a:pt x="1514" y="2983"/>
                    <a:pt x="1563" y="2997"/>
                  </a:cubicBezTo>
                  <a:lnTo>
                    <a:pt x="1563" y="3854"/>
                  </a:lnTo>
                  <a:lnTo>
                    <a:pt x="2286" y="3854"/>
                  </a:lnTo>
                  <a:lnTo>
                    <a:pt x="2286" y="2997"/>
                  </a:lnTo>
                  <a:cubicBezTo>
                    <a:pt x="2336" y="2983"/>
                    <a:pt x="2381" y="2962"/>
                    <a:pt x="2426" y="2941"/>
                  </a:cubicBezTo>
                  <a:lnTo>
                    <a:pt x="3032" y="3544"/>
                  </a:lnTo>
                  <a:lnTo>
                    <a:pt x="3543" y="3032"/>
                  </a:lnTo>
                  <a:lnTo>
                    <a:pt x="2937" y="2430"/>
                  </a:lnTo>
                  <a:cubicBezTo>
                    <a:pt x="2962" y="2385"/>
                    <a:pt x="2979" y="2336"/>
                    <a:pt x="2996" y="2287"/>
                  </a:cubicBezTo>
                  <a:lnTo>
                    <a:pt x="3849" y="2287"/>
                  </a:lnTo>
                  <a:lnTo>
                    <a:pt x="3849" y="1566"/>
                  </a:lnTo>
                  <a:lnTo>
                    <a:pt x="2996" y="1566"/>
                  </a:lnTo>
                  <a:cubicBezTo>
                    <a:pt x="2979" y="1518"/>
                    <a:pt x="2962" y="1470"/>
                    <a:pt x="2937" y="1424"/>
                  </a:cubicBezTo>
                  <a:lnTo>
                    <a:pt x="3543" y="819"/>
                  </a:lnTo>
                  <a:lnTo>
                    <a:pt x="3032" y="310"/>
                  </a:lnTo>
                  <a:lnTo>
                    <a:pt x="2426" y="912"/>
                  </a:lnTo>
                  <a:cubicBezTo>
                    <a:pt x="2381" y="892"/>
                    <a:pt x="2336" y="871"/>
                    <a:pt x="2286" y="853"/>
                  </a:cubicBezTo>
                  <a:lnTo>
                    <a:pt x="228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789;p55"/>
            <p:cNvSpPr/>
            <p:nvPr/>
          </p:nvSpPr>
          <p:spPr>
            <a:xfrm>
              <a:off x="4020725" y="420400"/>
              <a:ext cx="96250" cy="96350"/>
            </a:xfrm>
            <a:custGeom>
              <a:avLst/>
              <a:gdLst/>
              <a:ahLst/>
              <a:cxnLst/>
              <a:rect l="l" t="t" r="r" b="b"/>
              <a:pathLst>
                <a:path w="3850" h="3854" extrusionOk="0">
                  <a:moveTo>
                    <a:pt x="1925" y="1518"/>
                  </a:moveTo>
                  <a:cubicBezTo>
                    <a:pt x="2151" y="1518"/>
                    <a:pt x="2336" y="1703"/>
                    <a:pt x="2336" y="1925"/>
                  </a:cubicBezTo>
                  <a:cubicBezTo>
                    <a:pt x="2336" y="2151"/>
                    <a:pt x="2151" y="2336"/>
                    <a:pt x="1925" y="2336"/>
                  </a:cubicBezTo>
                  <a:cubicBezTo>
                    <a:pt x="1698" y="2336"/>
                    <a:pt x="1514" y="2151"/>
                    <a:pt x="1514" y="1925"/>
                  </a:cubicBezTo>
                  <a:cubicBezTo>
                    <a:pt x="1514" y="1703"/>
                    <a:pt x="1698" y="1518"/>
                    <a:pt x="1925" y="1518"/>
                  </a:cubicBezTo>
                  <a:close/>
                  <a:moveTo>
                    <a:pt x="1563" y="0"/>
                  </a:moveTo>
                  <a:lnTo>
                    <a:pt x="1563" y="853"/>
                  </a:lnTo>
                  <a:cubicBezTo>
                    <a:pt x="1514" y="871"/>
                    <a:pt x="1469" y="892"/>
                    <a:pt x="1424" y="913"/>
                  </a:cubicBezTo>
                  <a:lnTo>
                    <a:pt x="818" y="310"/>
                  </a:lnTo>
                  <a:lnTo>
                    <a:pt x="306" y="818"/>
                  </a:lnTo>
                  <a:lnTo>
                    <a:pt x="912" y="1424"/>
                  </a:lnTo>
                  <a:cubicBezTo>
                    <a:pt x="887" y="1470"/>
                    <a:pt x="870" y="1518"/>
                    <a:pt x="853" y="1567"/>
                  </a:cubicBezTo>
                  <a:lnTo>
                    <a:pt x="0" y="1567"/>
                  </a:lnTo>
                  <a:lnTo>
                    <a:pt x="0" y="2288"/>
                  </a:lnTo>
                  <a:lnTo>
                    <a:pt x="853" y="2288"/>
                  </a:lnTo>
                  <a:cubicBezTo>
                    <a:pt x="870" y="2336"/>
                    <a:pt x="887" y="2384"/>
                    <a:pt x="912" y="2430"/>
                  </a:cubicBezTo>
                  <a:lnTo>
                    <a:pt x="306" y="3032"/>
                  </a:lnTo>
                  <a:lnTo>
                    <a:pt x="818" y="3544"/>
                  </a:lnTo>
                  <a:lnTo>
                    <a:pt x="1424" y="2942"/>
                  </a:lnTo>
                  <a:cubicBezTo>
                    <a:pt x="1469" y="2963"/>
                    <a:pt x="1514" y="2983"/>
                    <a:pt x="1563" y="2998"/>
                  </a:cubicBezTo>
                  <a:lnTo>
                    <a:pt x="1563" y="3854"/>
                  </a:lnTo>
                  <a:lnTo>
                    <a:pt x="2286" y="3854"/>
                  </a:lnTo>
                  <a:lnTo>
                    <a:pt x="2286" y="2998"/>
                  </a:lnTo>
                  <a:cubicBezTo>
                    <a:pt x="2336" y="2983"/>
                    <a:pt x="2381" y="2963"/>
                    <a:pt x="2426" y="2942"/>
                  </a:cubicBezTo>
                  <a:lnTo>
                    <a:pt x="3032" y="3544"/>
                  </a:lnTo>
                  <a:lnTo>
                    <a:pt x="3543" y="3032"/>
                  </a:lnTo>
                  <a:lnTo>
                    <a:pt x="2937" y="2430"/>
                  </a:lnTo>
                  <a:cubicBezTo>
                    <a:pt x="2962" y="2384"/>
                    <a:pt x="2979" y="2336"/>
                    <a:pt x="2996" y="2288"/>
                  </a:cubicBezTo>
                  <a:lnTo>
                    <a:pt x="3849" y="2288"/>
                  </a:lnTo>
                  <a:lnTo>
                    <a:pt x="3849" y="1567"/>
                  </a:lnTo>
                  <a:lnTo>
                    <a:pt x="2996" y="1567"/>
                  </a:lnTo>
                  <a:cubicBezTo>
                    <a:pt x="2979" y="1518"/>
                    <a:pt x="2962" y="1470"/>
                    <a:pt x="2937" y="1424"/>
                  </a:cubicBezTo>
                  <a:lnTo>
                    <a:pt x="3543" y="818"/>
                  </a:lnTo>
                  <a:lnTo>
                    <a:pt x="3032" y="310"/>
                  </a:lnTo>
                  <a:lnTo>
                    <a:pt x="2426" y="913"/>
                  </a:lnTo>
                  <a:cubicBezTo>
                    <a:pt x="2381" y="892"/>
                    <a:pt x="2336" y="871"/>
                    <a:pt x="2286" y="853"/>
                  </a:cubicBezTo>
                  <a:lnTo>
                    <a:pt x="228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" name="Google Shape;807;p55"/>
          <p:cNvGrpSpPr/>
          <p:nvPr/>
        </p:nvGrpSpPr>
        <p:grpSpPr>
          <a:xfrm>
            <a:off x="4263788" y="4318538"/>
            <a:ext cx="616325" cy="403275"/>
            <a:chOff x="5349725" y="1268525"/>
            <a:chExt cx="616325" cy="403275"/>
          </a:xfrm>
        </p:grpSpPr>
        <p:sp>
          <p:nvSpPr>
            <p:cNvPr id="49" name="Google Shape;808;p55"/>
            <p:cNvSpPr/>
            <p:nvPr/>
          </p:nvSpPr>
          <p:spPr>
            <a:xfrm>
              <a:off x="5417700" y="1268525"/>
              <a:ext cx="477625" cy="403275"/>
            </a:xfrm>
            <a:custGeom>
              <a:avLst/>
              <a:gdLst/>
              <a:ahLst/>
              <a:cxnLst/>
              <a:rect l="l" t="t" r="r" b="b"/>
              <a:pathLst>
                <a:path w="19105" h="16131" extrusionOk="0">
                  <a:moveTo>
                    <a:pt x="8092" y="0"/>
                  </a:moveTo>
                  <a:lnTo>
                    <a:pt x="8092" y="6759"/>
                  </a:lnTo>
                  <a:lnTo>
                    <a:pt x="6888" y="7963"/>
                  </a:lnTo>
                  <a:lnTo>
                    <a:pt x="6888" y="6164"/>
                  </a:lnTo>
                  <a:lnTo>
                    <a:pt x="3446" y="6164"/>
                  </a:lnTo>
                  <a:cubicBezTo>
                    <a:pt x="1546" y="6164"/>
                    <a:pt x="0" y="7709"/>
                    <a:pt x="0" y="9606"/>
                  </a:cubicBezTo>
                  <a:lnTo>
                    <a:pt x="0" y="16131"/>
                  </a:lnTo>
                  <a:lnTo>
                    <a:pt x="3446" y="16131"/>
                  </a:lnTo>
                  <a:cubicBezTo>
                    <a:pt x="5342" y="16131"/>
                    <a:pt x="6888" y="14586"/>
                    <a:pt x="6888" y="12689"/>
                  </a:cubicBezTo>
                  <a:lnTo>
                    <a:pt x="6888" y="11298"/>
                  </a:lnTo>
                  <a:lnTo>
                    <a:pt x="9607" y="8576"/>
                  </a:lnTo>
                  <a:lnTo>
                    <a:pt x="12328" y="11298"/>
                  </a:lnTo>
                  <a:lnTo>
                    <a:pt x="12328" y="12689"/>
                  </a:lnTo>
                  <a:cubicBezTo>
                    <a:pt x="12328" y="14586"/>
                    <a:pt x="13873" y="16131"/>
                    <a:pt x="15770" y="16131"/>
                  </a:cubicBezTo>
                  <a:lnTo>
                    <a:pt x="17698" y="16131"/>
                  </a:lnTo>
                  <a:lnTo>
                    <a:pt x="17698" y="15408"/>
                  </a:lnTo>
                  <a:lnTo>
                    <a:pt x="15770" y="15408"/>
                  </a:lnTo>
                  <a:cubicBezTo>
                    <a:pt x="14270" y="15408"/>
                    <a:pt x="13052" y="14190"/>
                    <a:pt x="13052" y="12689"/>
                  </a:cubicBezTo>
                  <a:lnTo>
                    <a:pt x="13052" y="12018"/>
                  </a:lnTo>
                  <a:lnTo>
                    <a:pt x="13591" y="12558"/>
                  </a:lnTo>
                  <a:lnTo>
                    <a:pt x="14100" y="12046"/>
                  </a:lnTo>
                  <a:lnTo>
                    <a:pt x="9607" y="7556"/>
                  </a:lnTo>
                  <a:lnTo>
                    <a:pt x="5117" y="12046"/>
                  </a:lnTo>
                  <a:lnTo>
                    <a:pt x="5625" y="12558"/>
                  </a:lnTo>
                  <a:lnTo>
                    <a:pt x="6164" y="12018"/>
                  </a:lnTo>
                  <a:lnTo>
                    <a:pt x="6164" y="12689"/>
                  </a:lnTo>
                  <a:cubicBezTo>
                    <a:pt x="6164" y="14190"/>
                    <a:pt x="4946" y="15408"/>
                    <a:pt x="3446" y="15408"/>
                  </a:cubicBezTo>
                  <a:lnTo>
                    <a:pt x="724" y="15408"/>
                  </a:lnTo>
                  <a:lnTo>
                    <a:pt x="724" y="9606"/>
                  </a:lnTo>
                  <a:cubicBezTo>
                    <a:pt x="724" y="8106"/>
                    <a:pt x="1946" y="6884"/>
                    <a:pt x="3446" y="6884"/>
                  </a:cubicBezTo>
                  <a:lnTo>
                    <a:pt x="6164" y="6884"/>
                  </a:lnTo>
                  <a:lnTo>
                    <a:pt x="6164" y="8687"/>
                  </a:lnTo>
                  <a:lnTo>
                    <a:pt x="3961" y="10890"/>
                  </a:lnTo>
                  <a:lnTo>
                    <a:pt x="4469" y="11402"/>
                  </a:lnTo>
                  <a:lnTo>
                    <a:pt x="8813" y="7059"/>
                  </a:lnTo>
                  <a:lnTo>
                    <a:pt x="8813" y="720"/>
                  </a:lnTo>
                  <a:lnTo>
                    <a:pt x="10403" y="720"/>
                  </a:lnTo>
                  <a:lnTo>
                    <a:pt x="10403" y="7059"/>
                  </a:lnTo>
                  <a:lnTo>
                    <a:pt x="14747" y="11402"/>
                  </a:lnTo>
                  <a:lnTo>
                    <a:pt x="15255" y="10890"/>
                  </a:lnTo>
                  <a:lnTo>
                    <a:pt x="13052" y="8687"/>
                  </a:lnTo>
                  <a:lnTo>
                    <a:pt x="13052" y="6884"/>
                  </a:lnTo>
                  <a:lnTo>
                    <a:pt x="15770" y="6884"/>
                  </a:lnTo>
                  <a:cubicBezTo>
                    <a:pt x="17013" y="6884"/>
                    <a:pt x="18098" y="7724"/>
                    <a:pt x="18405" y="8927"/>
                  </a:cubicBezTo>
                  <a:lnTo>
                    <a:pt x="19104" y="8747"/>
                  </a:lnTo>
                  <a:cubicBezTo>
                    <a:pt x="18715" y="7226"/>
                    <a:pt x="17343" y="6164"/>
                    <a:pt x="15770" y="6164"/>
                  </a:cubicBezTo>
                  <a:lnTo>
                    <a:pt x="12328" y="6164"/>
                  </a:lnTo>
                  <a:lnTo>
                    <a:pt x="12328" y="7963"/>
                  </a:lnTo>
                  <a:lnTo>
                    <a:pt x="11124" y="6759"/>
                  </a:lnTo>
                  <a:lnTo>
                    <a:pt x="1112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809;p55"/>
            <p:cNvSpPr/>
            <p:nvPr/>
          </p:nvSpPr>
          <p:spPr>
            <a:xfrm>
              <a:off x="5811950" y="1508675"/>
              <a:ext cx="154100" cy="154100"/>
            </a:xfrm>
            <a:custGeom>
              <a:avLst/>
              <a:gdLst/>
              <a:ahLst/>
              <a:cxnLst/>
              <a:rect l="l" t="t" r="r" b="b"/>
              <a:pathLst>
                <a:path w="6164" h="6164" extrusionOk="0">
                  <a:moveTo>
                    <a:pt x="3084" y="1904"/>
                  </a:moveTo>
                  <a:cubicBezTo>
                    <a:pt x="3734" y="1904"/>
                    <a:pt x="4263" y="2433"/>
                    <a:pt x="4263" y="3083"/>
                  </a:cubicBezTo>
                  <a:cubicBezTo>
                    <a:pt x="4263" y="3731"/>
                    <a:pt x="3734" y="4264"/>
                    <a:pt x="3084" y="4264"/>
                  </a:cubicBezTo>
                  <a:cubicBezTo>
                    <a:pt x="2433" y="4264"/>
                    <a:pt x="1904" y="3731"/>
                    <a:pt x="1904" y="3083"/>
                  </a:cubicBezTo>
                  <a:cubicBezTo>
                    <a:pt x="1904" y="2433"/>
                    <a:pt x="2433" y="1904"/>
                    <a:pt x="3084" y="1904"/>
                  </a:cubicBezTo>
                  <a:close/>
                  <a:moveTo>
                    <a:pt x="2722" y="0"/>
                  </a:moveTo>
                  <a:lnTo>
                    <a:pt x="2722" y="1215"/>
                  </a:lnTo>
                  <a:cubicBezTo>
                    <a:pt x="2465" y="1263"/>
                    <a:pt x="2227" y="1364"/>
                    <a:pt x="2019" y="1507"/>
                  </a:cubicBezTo>
                  <a:lnTo>
                    <a:pt x="1159" y="648"/>
                  </a:lnTo>
                  <a:lnTo>
                    <a:pt x="648" y="1159"/>
                  </a:lnTo>
                  <a:lnTo>
                    <a:pt x="1507" y="2018"/>
                  </a:lnTo>
                  <a:cubicBezTo>
                    <a:pt x="1368" y="2227"/>
                    <a:pt x="1267" y="2465"/>
                    <a:pt x="1215" y="2722"/>
                  </a:cubicBezTo>
                  <a:lnTo>
                    <a:pt x="0" y="2722"/>
                  </a:lnTo>
                  <a:lnTo>
                    <a:pt x="0" y="3443"/>
                  </a:lnTo>
                  <a:lnTo>
                    <a:pt x="1215" y="3443"/>
                  </a:lnTo>
                  <a:cubicBezTo>
                    <a:pt x="1267" y="3700"/>
                    <a:pt x="1368" y="3936"/>
                    <a:pt x="1507" y="4145"/>
                  </a:cubicBezTo>
                  <a:lnTo>
                    <a:pt x="648" y="5005"/>
                  </a:lnTo>
                  <a:lnTo>
                    <a:pt x="1159" y="5517"/>
                  </a:lnTo>
                  <a:lnTo>
                    <a:pt x="2019" y="4657"/>
                  </a:lnTo>
                  <a:cubicBezTo>
                    <a:pt x="2227" y="4800"/>
                    <a:pt x="2465" y="4900"/>
                    <a:pt x="2722" y="4950"/>
                  </a:cubicBezTo>
                  <a:lnTo>
                    <a:pt x="2722" y="6163"/>
                  </a:lnTo>
                  <a:lnTo>
                    <a:pt x="3446" y="6163"/>
                  </a:lnTo>
                  <a:lnTo>
                    <a:pt x="3446" y="4950"/>
                  </a:lnTo>
                  <a:cubicBezTo>
                    <a:pt x="3699" y="4900"/>
                    <a:pt x="3939" y="4800"/>
                    <a:pt x="4148" y="4657"/>
                  </a:cubicBezTo>
                  <a:lnTo>
                    <a:pt x="5008" y="5517"/>
                  </a:lnTo>
                  <a:lnTo>
                    <a:pt x="5516" y="5005"/>
                  </a:lnTo>
                  <a:lnTo>
                    <a:pt x="4656" y="4145"/>
                  </a:lnTo>
                  <a:cubicBezTo>
                    <a:pt x="4799" y="3936"/>
                    <a:pt x="4900" y="3700"/>
                    <a:pt x="4949" y="3443"/>
                  </a:cubicBezTo>
                  <a:lnTo>
                    <a:pt x="6163" y="3443"/>
                  </a:lnTo>
                  <a:lnTo>
                    <a:pt x="6163" y="2722"/>
                  </a:lnTo>
                  <a:lnTo>
                    <a:pt x="4949" y="2722"/>
                  </a:lnTo>
                  <a:cubicBezTo>
                    <a:pt x="4900" y="2465"/>
                    <a:pt x="4799" y="2227"/>
                    <a:pt x="4656" y="2018"/>
                  </a:cubicBezTo>
                  <a:lnTo>
                    <a:pt x="5516" y="1159"/>
                  </a:lnTo>
                  <a:lnTo>
                    <a:pt x="5008" y="648"/>
                  </a:lnTo>
                  <a:lnTo>
                    <a:pt x="4148" y="1507"/>
                  </a:lnTo>
                  <a:cubicBezTo>
                    <a:pt x="3939" y="1364"/>
                    <a:pt x="3699" y="1263"/>
                    <a:pt x="3446" y="1215"/>
                  </a:cubicBezTo>
                  <a:lnTo>
                    <a:pt x="34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810;p55"/>
            <p:cNvSpPr/>
            <p:nvPr/>
          </p:nvSpPr>
          <p:spPr>
            <a:xfrm>
              <a:off x="5879375" y="1576700"/>
              <a:ext cx="19325" cy="18050"/>
            </a:xfrm>
            <a:custGeom>
              <a:avLst/>
              <a:gdLst/>
              <a:ahLst/>
              <a:cxnLst/>
              <a:rect l="l" t="t" r="r" b="b"/>
              <a:pathLst>
                <a:path w="773" h="722" extrusionOk="0">
                  <a:moveTo>
                    <a:pt x="1" y="1"/>
                  </a:moveTo>
                  <a:lnTo>
                    <a:pt x="1" y="722"/>
                  </a:lnTo>
                  <a:lnTo>
                    <a:pt x="772" y="722"/>
                  </a:lnTo>
                  <a:lnTo>
                    <a:pt x="77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811;p55"/>
            <p:cNvSpPr/>
            <p:nvPr/>
          </p:nvSpPr>
          <p:spPr>
            <a:xfrm>
              <a:off x="5349725" y="1354575"/>
              <a:ext cx="96275" cy="96350"/>
            </a:xfrm>
            <a:custGeom>
              <a:avLst/>
              <a:gdLst/>
              <a:ahLst/>
              <a:cxnLst/>
              <a:rect l="l" t="t" r="r" b="b"/>
              <a:pathLst>
                <a:path w="3851" h="3854" extrusionOk="0">
                  <a:moveTo>
                    <a:pt x="1926" y="1517"/>
                  </a:moveTo>
                  <a:cubicBezTo>
                    <a:pt x="2151" y="1517"/>
                    <a:pt x="2336" y="1702"/>
                    <a:pt x="2336" y="1928"/>
                  </a:cubicBezTo>
                  <a:cubicBezTo>
                    <a:pt x="2336" y="2151"/>
                    <a:pt x="2151" y="2335"/>
                    <a:pt x="1926" y="2335"/>
                  </a:cubicBezTo>
                  <a:cubicBezTo>
                    <a:pt x="1700" y="2335"/>
                    <a:pt x="1515" y="2151"/>
                    <a:pt x="1515" y="1928"/>
                  </a:cubicBezTo>
                  <a:cubicBezTo>
                    <a:pt x="1515" y="1702"/>
                    <a:pt x="1700" y="1517"/>
                    <a:pt x="1926" y="1517"/>
                  </a:cubicBezTo>
                  <a:close/>
                  <a:moveTo>
                    <a:pt x="1563" y="1"/>
                  </a:moveTo>
                  <a:lnTo>
                    <a:pt x="1563" y="857"/>
                  </a:lnTo>
                  <a:cubicBezTo>
                    <a:pt x="1515" y="870"/>
                    <a:pt x="1470" y="891"/>
                    <a:pt x="1425" y="912"/>
                  </a:cubicBezTo>
                  <a:lnTo>
                    <a:pt x="819" y="310"/>
                  </a:lnTo>
                  <a:lnTo>
                    <a:pt x="307" y="822"/>
                  </a:lnTo>
                  <a:lnTo>
                    <a:pt x="913" y="1424"/>
                  </a:lnTo>
                  <a:cubicBezTo>
                    <a:pt x="888" y="1469"/>
                    <a:pt x="871" y="1517"/>
                    <a:pt x="853" y="1567"/>
                  </a:cubicBezTo>
                  <a:lnTo>
                    <a:pt x="1" y="1567"/>
                  </a:lnTo>
                  <a:lnTo>
                    <a:pt x="1" y="2287"/>
                  </a:lnTo>
                  <a:lnTo>
                    <a:pt x="853" y="2287"/>
                  </a:lnTo>
                  <a:cubicBezTo>
                    <a:pt x="871" y="2335"/>
                    <a:pt x="888" y="2385"/>
                    <a:pt x="913" y="2430"/>
                  </a:cubicBezTo>
                  <a:lnTo>
                    <a:pt x="307" y="3035"/>
                  </a:lnTo>
                  <a:lnTo>
                    <a:pt x="819" y="3543"/>
                  </a:lnTo>
                  <a:lnTo>
                    <a:pt x="1425" y="2941"/>
                  </a:lnTo>
                  <a:cubicBezTo>
                    <a:pt x="1470" y="2962"/>
                    <a:pt x="1515" y="2983"/>
                    <a:pt x="1563" y="3000"/>
                  </a:cubicBezTo>
                  <a:lnTo>
                    <a:pt x="1563" y="3853"/>
                  </a:lnTo>
                  <a:lnTo>
                    <a:pt x="2288" y="3853"/>
                  </a:lnTo>
                  <a:lnTo>
                    <a:pt x="2288" y="3000"/>
                  </a:lnTo>
                  <a:cubicBezTo>
                    <a:pt x="2336" y="2983"/>
                    <a:pt x="2381" y="2962"/>
                    <a:pt x="2427" y="2941"/>
                  </a:cubicBezTo>
                  <a:lnTo>
                    <a:pt x="3033" y="3543"/>
                  </a:lnTo>
                  <a:lnTo>
                    <a:pt x="3544" y="3035"/>
                  </a:lnTo>
                  <a:lnTo>
                    <a:pt x="2938" y="2430"/>
                  </a:lnTo>
                  <a:cubicBezTo>
                    <a:pt x="2963" y="2385"/>
                    <a:pt x="2980" y="2335"/>
                    <a:pt x="2998" y="2287"/>
                  </a:cubicBezTo>
                  <a:lnTo>
                    <a:pt x="3850" y="2287"/>
                  </a:lnTo>
                  <a:lnTo>
                    <a:pt x="3850" y="1567"/>
                  </a:lnTo>
                  <a:lnTo>
                    <a:pt x="2998" y="1567"/>
                  </a:lnTo>
                  <a:cubicBezTo>
                    <a:pt x="2980" y="1517"/>
                    <a:pt x="2963" y="1469"/>
                    <a:pt x="2938" y="1424"/>
                  </a:cubicBezTo>
                  <a:lnTo>
                    <a:pt x="3544" y="822"/>
                  </a:lnTo>
                  <a:lnTo>
                    <a:pt x="3033" y="310"/>
                  </a:lnTo>
                  <a:lnTo>
                    <a:pt x="2427" y="912"/>
                  </a:lnTo>
                  <a:cubicBezTo>
                    <a:pt x="2381" y="891"/>
                    <a:pt x="2336" y="870"/>
                    <a:pt x="2288" y="857"/>
                  </a:cubicBezTo>
                  <a:lnTo>
                    <a:pt x="228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812;p55"/>
            <p:cNvSpPr/>
            <p:nvPr/>
          </p:nvSpPr>
          <p:spPr>
            <a:xfrm>
              <a:off x="5609725" y="1566425"/>
              <a:ext cx="96350" cy="96350"/>
            </a:xfrm>
            <a:custGeom>
              <a:avLst/>
              <a:gdLst/>
              <a:ahLst/>
              <a:cxnLst/>
              <a:rect l="l" t="t" r="r" b="b"/>
              <a:pathLst>
                <a:path w="3854" h="3854" extrusionOk="0">
                  <a:moveTo>
                    <a:pt x="1926" y="1519"/>
                  </a:moveTo>
                  <a:cubicBezTo>
                    <a:pt x="2151" y="1519"/>
                    <a:pt x="2336" y="1703"/>
                    <a:pt x="2336" y="1930"/>
                  </a:cubicBezTo>
                  <a:cubicBezTo>
                    <a:pt x="2336" y="2152"/>
                    <a:pt x="2151" y="2336"/>
                    <a:pt x="1926" y="2336"/>
                  </a:cubicBezTo>
                  <a:cubicBezTo>
                    <a:pt x="1703" y="2336"/>
                    <a:pt x="1518" y="2152"/>
                    <a:pt x="1518" y="1930"/>
                  </a:cubicBezTo>
                  <a:cubicBezTo>
                    <a:pt x="1518" y="1703"/>
                    <a:pt x="1703" y="1519"/>
                    <a:pt x="1926" y="1519"/>
                  </a:cubicBezTo>
                  <a:close/>
                  <a:moveTo>
                    <a:pt x="1566" y="1"/>
                  </a:moveTo>
                  <a:lnTo>
                    <a:pt x="1566" y="857"/>
                  </a:lnTo>
                  <a:cubicBezTo>
                    <a:pt x="1518" y="871"/>
                    <a:pt x="1470" y="892"/>
                    <a:pt x="1424" y="913"/>
                  </a:cubicBezTo>
                  <a:lnTo>
                    <a:pt x="822" y="311"/>
                  </a:lnTo>
                  <a:lnTo>
                    <a:pt x="310" y="823"/>
                  </a:lnTo>
                  <a:lnTo>
                    <a:pt x="912" y="1425"/>
                  </a:lnTo>
                  <a:cubicBezTo>
                    <a:pt x="891" y="1470"/>
                    <a:pt x="871" y="1519"/>
                    <a:pt x="853" y="1567"/>
                  </a:cubicBezTo>
                  <a:lnTo>
                    <a:pt x="0" y="1567"/>
                  </a:lnTo>
                  <a:lnTo>
                    <a:pt x="0" y="2288"/>
                  </a:lnTo>
                  <a:lnTo>
                    <a:pt x="853" y="2288"/>
                  </a:lnTo>
                  <a:cubicBezTo>
                    <a:pt x="871" y="2336"/>
                    <a:pt x="891" y="2386"/>
                    <a:pt x="912" y="2431"/>
                  </a:cubicBezTo>
                  <a:lnTo>
                    <a:pt x="310" y="3036"/>
                  </a:lnTo>
                  <a:lnTo>
                    <a:pt x="822" y="3543"/>
                  </a:lnTo>
                  <a:lnTo>
                    <a:pt x="1424" y="2942"/>
                  </a:lnTo>
                  <a:cubicBezTo>
                    <a:pt x="1470" y="2963"/>
                    <a:pt x="1518" y="2984"/>
                    <a:pt x="1566" y="3001"/>
                  </a:cubicBezTo>
                  <a:lnTo>
                    <a:pt x="1566" y="3853"/>
                  </a:lnTo>
                  <a:lnTo>
                    <a:pt x="2287" y="3853"/>
                  </a:lnTo>
                  <a:lnTo>
                    <a:pt x="2287" y="3001"/>
                  </a:lnTo>
                  <a:cubicBezTo>
                    <a:pt x="2336" y="2984"/>
                    <a:pt x="2385" y="2963"/>
                    <a:pt x="2430" y="2942"/>
                  </a:cubicBezTo>
                  <a:lnTo>
                    <a:pt x="3032" y="3543"/>
                  </a:lnTo>
                  <a:lnTo>
                    <a:pt x="3544" y="3036"/>
                  </a:lnTo>
                  <a:lnTo>
                    <a:pt x="2941" y="2431"/>
                  </a:lnTo>
                  <a:cubicBezTo>
                    <a:pt x="2962" y="2386"/>
                    <a:pt x="2983" y="2336"/>
                    <a:pt x="3001" y="2288"/>
                  </a:cubicBezTo>
                  <a:lnTo>
                    <a:pt x="3854" y="2288"/>
                  </a:lnTo>
                  <a:lnTo>
                    <a:pt x="3854" y="1567"/>
                  </a:lnTo>
                  <a:lnTo>
                    <a:pt x="3001" y="1567"/>
                  </a:lnTo>
                  <a:cubicBezTo>
                    <a:pt x="2983" y="1519"/>
                    <a:pt x="2962" y="1470"/>
                    <a:pt x="2941" y="1425"/>
                  </a:cubicBezTo>
                  <a:lnTo>
                    <a:pt x="3544" y="823"/>
                  </a:lnTo>
                  <a:lnTo>
                    <a:pt x="3032" y="311"/>
                  </a:lnTo>
                  <a:lnTo>
                    <a:pt x="2430" y="913"/>
                  </a:lnTo>
                  <a:cubicBezTo>
                    <a:pt x="2385" y="892"/>
                    <a:pt x="2336" y="871"/>
                    <a:pt x="2287" y="857"/>
                  </a:cubicBezTo>
                  <a:lnTo>
                    <a:pt x="228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813;p55"/>
            <p:cNvSpPr/>
            <p:nvPr/>
          </p:nvSpPr>
          <p:spPr>
            <a:xfrm>
              <a:off x="5783050" y="1461150"/>
              <a:ext cx="19325" cy="18050"/>
            </a:xfrm>
            <a:custGeom>
              <a:avLst/>
              <a:gdLst/>
              <a:ahLst/>
              <a:cxnLst/>
              <a:rect l="l" t="t" r="r" b="b"/>
              <a:pathLst>
                <a:path w="773" h="722" extrusionOk="0">
                  <a:moveTo>
                    <a:pt x="0" y="1"/>
                  </a:moveTo>
                  <a:lnTo>
                    <a:pt x="0" y="721"/>
                  </a:lnTo>
                  <a:lnTo>
                    <a:pt x="773" y="721"/>
                  </a:lnTo>
                  <a:lnTo>
                    <a:pt x="77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814;p55"/>
            <p:cNvSpPr/>
            <p:nvPr/>
          </p:nvSpPr>
          <p:spPr>
            <a:xfrm>
              <a:off x="5802350" y="1480400"/>
              <a:ext cx="19275" cy="18025"/>
            </a:xfrm>
            <a:custGeom>
              <a:avLst/>
              <a:gdLst/>
              <a:ahLst/>
              <a:cxnLst/>
              <a:rect l="l" t="t" r="r" b="b"/>
              <a:pathLst>
                <a:path w="771" h="721" extrusionOk="0">
                  <a:moveTo>
                    <a:pt x="1" y="0"/>
                  </a:moveTo>
                  <a:lnTo>
                    <a:pt x="1" y="720"/>
                  </a:lnTo>
                  <a:lnTo>
                    <a:pt x="770" y="720"/>
                  </a:lnTo>
                  <a:lnTo>
                    <a:pt x="77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815;p55"/>
            <p:cNvSpPr/>
            <p:nvPr/>
          </p:nvSpPr>
          <p:spPr>
            <a:xfrm>
              <a:off x="5494175" y="1576700"/>
              <a:ext cx="19250" cy="18050"/>
            </a:xfrm>
            <a:custGeom>
              <a:avLst/>
              <a:gdLst/>
              <a:ahLst/>
              <a:cxnLst/>
              <a:rect l="l" t="t" r="r" b="b"/>
              <a:pathLst>
                <a:path w="770" h="722" extrusionOk="0">
                  <a:moveTo>
                    <a:pt x="0" y="1"/>
                  </a:moveTo>
                  <a:lnTo>
                    <a:pt x="0" y="722"/>
                  </a:lnTo>
                  <a:lnTo>
                    <a:pt x="770" y="722"/>
                  </a:lnTo>
                  <a:lnTo>
                    <a:pt x="77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816;p55"/>
            <p:cNvSpPr/>
            <p:nvPr/>
          </p:nvSpPr>
          <p:spPr>
            <a:xfrm>
              <a:off x="5474850" y="1595950"/>
              <a:ext cx="19350" cy="18125"/>
            </a:xfrm>
            <a:custGeom>
              <a:avLst/>
              <a:gdLst/>
              <a:ahLst/>
              <a:cxnLst/>
              <a:rect l="l" t="t" r="r" b="b"/>
              <a:pathLst>
                <a:path w="774" h="725" extrusionOk="0">
                  <a:moveTo>
                    <a:pt x="1" y="0"/>
                  </a:moveTo>
                  <a:lnTo>
                    <a:pt x="1" y="724"/>
                  </a:lnTo>
                  <a:lnTo>
                    <a:pt x="773" y="724"/>
                  </a:lnTo>
                  <a:lnTo>
                    <a:pt x="77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8" name="Google Shape;796;p55"/>
          <p:cNvGrpSpPr/>
          <p:nvPr/>
        </p:nvGrpSpPr>
        <p:grpSpPr>
          <a:xfrm>
            <a:off x="7048438" y="4332650"/>
            <a:ext cx="616325" cy="375050"/>
            <a:chOff x="5349725" y="2211700"/>
            <a:chExt cx="616325" cy="375050"/>
          </a:xfrm>
        </p:grpSpPr>
        <p:sp>
          <p:nvSpPr>
            <p:cNvPr id="59" name="Google Shape;797;p55"/>
            <p:cNvSpPr/>
            <p:nvPr/>
          </p:nvSpPr>
          <p:spPr>
            <a:xfrm>
              <a:off x="5349725" y="2308025"/>
              <a:ext cx="154150" cy="154125"/>
            </a:xfrm>
            <a:custGeom>
              <a:avLst/>
              <a:gdLst/>
              <a:ahLst/>
              <a:cxnLst/>
              <a:rect l="l" t="t" r="r" b="b"/>
              <a:pathLst>
                <a:path w="6166" h="6165" extrusionOk="0">
                  <a:moveTo>
                    <a:pt x="3081" y="1901"/>
                  </a:moveTo>
                  <a:cubicBezTo>
                    <a:pt x="3732" y="1901"/>
                    <a:pt x="4261" y="2430"/>
                    <a:pt x="4261" y="3080"/>
                  </a:cubicBezTo>
                  <a:cubicBezTo>
                    <a:pt x="4261" y="3732"/>
                    <a:pt x="3732" y="4261"/>
                    <a:pt x="3081" y="4261"/>
                  </a:cubicBezTo>
                  <a:cubicBezTo>
                    <a:pt x="2430" y="4261"/>
                    <a:pt x="1901" y="3732"/>
                    <a:pt x="1901" y="3080"/>
                  </a:cubicBezTo>
                  <a:cubicBezTo>
                    <a:pt x="1901" y="2430"/>
                    <a:pt x="2430" y="1901"/>
                    <a:pt x="3081" y="1901"/>
                  </a:cubicBezTo>
                  <a:close/>
                  <a:moveTo>
                    <a:pt x="2719" y="1"/>
                  </a:moveTo>
                  <a:lnTo>
                    <a:pt x="2719" y="1215"/>
                  </a:lnTo>
                  <a:cubicBezTo>
                    <a:pt x="2465" y="1264"/>
                    <a:pt x="2225" y="1365"/>
                    <a:pt x="2016" y="1504"/>
                  </a:cubicBezTo>
                  <a:lnTo>
                    <a:pt x="1157" y="648"/>
                  </a:lnTo>
                  <a:lnTo>
                    <a:pt x="648" y="1156"/>
                  </a:lnTo>
                  <a:lnTo>
                    <a:pt x="1504" y="2015"/>
                  </a:lnTo>
                  <a:cubicBezTo>
                    <a:pt x="1365" y="2224"/>
                    <a:pt x="1264" y="2465"/>
                    <a:pt x="1216" y="2719"/>
                  </a:cubicBezTo>
                  <a:lnTo>
                    <a:pt x="1" y="2719"/>
                  </a:lnTo>
                  <a:lnTo>
                    <a:pt x="1" y="3443"/>
                  </a:lnTo>
                  <a:lnTo>
                    <a:pt x="1216" y="3443"/>
                  </a:lnTo>
                  <a:cubicBezTo>
                    <a:pt x="1264" y="3700"/>
                    <a:pt x="1365" y="3937"/>
                    <a:pt x="1504" y="4145"/>
                  </a:cubicBezTo>
                  <a:lnTo>
                    <a:pt x="648" y="5006"/>
                  </a:lnTo>
                  <a:lnTo>
                    <a:pt x="1157" y="5517"/>
                  </a:lnTo>
                  <a:lnTo>
                    <a:pt x="2016" y="4657"/>
                  </a:lnTo>
                  <a:cubicBezTo>
                    <a:pt x="2225" y="4797"/>
                    <a:pt x="2465" y="4897"/>
                    <a:pt x="2719" y="4950"/>
                  </a:cubicBezTo>
                  <a:lnTo>
                    <a:pt x="2719" y="6164"/>
                  </a:lnTo>
                  <a:lnTo>
                    <a:pt x="3443" y="6164"/>
                  </a:lnTo>
                  <a:lnTo>
                    <a:pt x="3443" y="4950"/>
                  </a:lnTo>
                  <a:cubicBezTo>
                    <a:pt x="3701" y="4897"/>
                    <a:pt x="3937" y="4797"/>
                    <a:pt x="4146" y="4657"/>
                  </a:cubicBezTo>
                  <a:lnTo>
                    <a:pt x="5006" y="5517"/>
                  </a:lnTo>
                  <a:lnTo>
                    <a:pt x="5518" y="5006"/>
                  </a:lnTo>
                  <a:lnTo>
                    <a:pt x="4657" y="4145"/>
                  </a:lnTo>
                  <a:cubicBezTo>
                    <a:pt x="4797" y="3937"/>
                    <a:pt x="4898" y="3700"/>
                    <a:pt x="4950" y="3443"/>
                  </a:cubicBezTo>
                  <a:lnTo>
                    <a:pt x="6165" y="3443"/>
                  </a:lnTo>
                  <a:lnTo>
                    <a:pt x="6165" y="2719"/>
                  </a:lnTo>
                  <a:lnTo>
                    <a:pt x="4950" y="2719"/>
                  </a:lnTo>
                  <a:cubicBezTo>
                    <a:pt x="4898" y="2465"/>
                    <a:pt x="4797" y="2224"/>
                    <a:pt x="4657" y="2015"/>
                  </a:cubicBezTo>
                  <a:lnTo>
                    <a:pt x="5518" y="1156"/>
                  </a:lnTo>
                  <a:lnTo>
                    <a:pt x="5006" y="648"/>
                  </a:lnTo>
                  <a:lnTo>
                    <a:pt x="4146" y="1504"/>
                  </a:lnTo>
                  <a:cubicBezTo>
                    <a:pt x="3937" y="1365"/>
                    <a:pt x="3701" y="1264"/>
                    <a:pt x="3443" y="1215"/>
                  </a:cubicBezTo>
                  <a:lnTo>
                    <a:pt x="344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798;p55"/>
            <p:cNvSpPr/>
            <p:nvPr/>
          </p:nvSpPr>
          <p:spPr>
            <a:xfrm>
              <a:off x="5417075" y="2375975"/>
              <a:ext cx="19350" cy="18125"/>
            </a:xfrm>
            <a:custGeom>
              <a:avLst/>
              <a:gdLst/>
              <a:ahLst/>
              <a:cxnLst/>
              <a:rect l="l" t="t" r="r" b="b"/>
              <a:pathLst>
                <a:path w="774" h="725" extrusionOk="0">
                  <a:moveTo>
                    <a:pt x="0" y="1"/>
                  </a:moveTo>
                  <a:lnTo>
                    <a:pt x="0" y="725"/>
                  </a:lnTo>
                  <a:lnTo>
                    <a:pt x="773" y="725"/>
                  </a:lnTo>
                  <a:lnTo>
                    <a:pt x="77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799;p55"/>
            <p:cNvSpPr/>
            <p:nvPr/>
          </p:nvSpPr>
          <p:spPr>
            <a:xfrm>
              <a:off x="5734925" y="2250250"/>
              <a:ext cx="154125" cy="154025"/>
            </a:xfrm>
            <a:custGeom>
              <a:avLst/>
              <a:gdLst/>
              <a:ahLst/>
              <a:cxnLst/>
              <a:rect l="l" t="t" r="r" b="b"/>
              <a:pathLst>
                <a:path w="6165" h="6161" extrusionOk="0">
                  <a:moveTo>
                    <a:pt x="3081" y="1901"/>
                  </a:moveTo>
                  <a:cubicBezTo>
                    <a:pt x="3732" y="1901"/>
                    <a:pt x="4261" y="2430"/>
                    <a:pt x="4261" y="3081"/>
                  </a:cubicBezTo>
                  <a:cubicBezTo>
                    <a:pt x="4261" y="3732"/>
                    <a:pt x="3732" y="4260"/>
                    <a:pt x="3081" y="4260"/>
                  </a:cubicBezTo>
                  <a:cubicBezTo>
                    <a:pt x="2431" y="4260"/>
                    <a:pt x="1901" y="3732"/>
                    <a:pt x="1901" y="3081"/>
                  </a:cubicBezTo>
                  <a:cubicBezTo>
                    <a:pt x="1901" y="2430"/>
                    <a:pt x="2431" y="1901"/>
                    <a:pt x="3081" y="1901"/>
                  </a:cubicBezTo>
                  <a:close/>
                  <a:moveTo>
                    <a:pt x="2723" y="0"/>
                  </a:moveTo>
                  <a:lnTo>
                    <a:pt x="2723" y="1215"/>
                  </a:lnTo>
                  <a:cubicBezTo>
                    <a:pt x="2465" y="1264"/>
                    <a:pt x="2225" y="1365"/>
                    <a:pt x="2016" y="1504"/>
                  </a:cubicBezTo>
                  <a:lnTo>
                    <a:pt x="1160" y="648"/>
                  </a:lnTo>
                  <a:lnTo>
                    <a:pt x="648" y="1156"/>
                  </a:lnTo>
                  <a:lnTo>
                    <a:pt x="1508" y="2016"/>
                  </a:lnTo>
                  <a:cubicBezTo>
                    <a:pt x="1366" y="2225"/>
                    <a:pt x="1265" y="2464"/>
                    <a:pt x="1215" y="2718"/>
                  </a:cubicBezTo>
                  <a:lnTo>
                    <a:pt x="1" y="2718"/>
                  </a:lnTo>
                  <a:lnTo>
                    <a:pt x="1" y="3443"/>
                  </a:lnTo>
                  <a:lnTo>
                    <a:pt x="1215" y="3443"/>
                  </a:lnTo>
                  <a:cubicBezTo>
                    <a:pt x="1265" y="3697"/>
                    <a:pt x="1366" y="3937"/>
                    <a:pt x="1508" y="4146"/>
                  </a:cubicBezTo>
                  <a:lnTo>
                    <a:pt x="648" y="5005"/>
                  </a:lnTo>
                  <a:lnTo>
                    <a:pt x="1160" y="5517"/>
                  </a:lnTo>
                  <a:lnTo>
                    <a:pt x="2016" y="4657"/>
                  </a:lnTo>
                  <a:cubicBezTo>
                    <a:pt x="2225" y="4797"/>
                    <a:pt x="2465" y="4898"/>
                    <a:pt x="2723" y="4950"/>
                  </a:cubicBezTo>
                  <a:lnTo>
                    <a:pt x="2723" y="6161"/>
                  </a:lnTo>
                  <a:lnTo>
                    <a:pt x="3443" y="6161"/>
                  </a:lnTo>
                  <a:lnTo>
                    <a:pt x="3443" y="4950"/>
                  </a:lnTo>
                  <a:cubicBezTo>
                    <a:pt x="3700" y="4898"/>
                    <a:pt x="3938" y="4797"/>
                    <a:pt x="4146" y="4657"/>
                  </a:cubicBezTo>
                  <a:lnTo>
                    <a:pt x="5006" y="5517"/>
                  </a:lnTo>
                  <a:lnTo>
                    <a:pt x="5517" y="5005"/>
                  </a:lnTo>
                  <a:lnTo>
                    <a:pt x="4658" y="4146"/>
                  </a:lnTo>
                  <a:cubicBezTo>
                    <a:pt x="4800" y="3937"/>
                    <a:pt x="4902" y="3697"/>
                    <a:pt x="4950" y="3443"/>
                  </a:cubicBezTo>
                  <a:lnTo>
                    <a:pt x="6165" y="3443"/>
                  </a:lnTo>
                  <a:lnTo>
                    <a:pt x="6165" y="2718"/>
                  </a:lnTo>
                  <a:lnTo>
                    <a:pt x="4950" y="2718"/>
                  </a:lnTo>
                  <a:cubicBezTo>
                    <a:pt x="4902" y="2464"/>
                    <a:pt x="4800" y="2225"/>
                    <a:pt x="4658" y="2016"/>
                  </a:cubicBezTo>
                  <a:lnTo>
                    <a:pt x="5517" y="1156"/>
                  </a:lnTo>
                  <a:lnTo>
                    <a:pt x="5006" y="648"/>
                  </a:lnTo>
                  <a:lnTo>
                    <a:pt x="4146" y="1504"/>
                  </a:lnTo>
                  <a:cubicBezTo>
                    <a:pt x="3938" y="1365"/>
                    <a:pt x="3700" y="1264"/>
                    <a:pt x="3443" y="1215"/>
                  </a:cubicBezTo>
                  <a:lnTo>
                    <a:pt x="344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800;p55"/>
            <p:cNvSpPr/>
            <p:nvPr/>
          </p:nvSpPr>
          <p:spPr>
            <a:xfrm>
              <a:off x="5802350" y="2318200"/>
              <a:ext cx="19275" cy="18125"/>
            </a:xfrm>
            <a:custGeom>
              <a:avLst/>
              <a:gdLst/>
              <a:ahLst/>
              <a:cxnLst/>
              <a:rect l="l" t="t" r="r" b="b"/>
              <a:pathLst>
                <a:path w="771" h="725" extrusionOk="0">
                  <a:moveTo>
                    <a:pt x="1" y="0"/>
                  </a:moveTo>
                  <a:lnTo>
                    <a:pt x="1" y="725"/>
                  </a:lnTo>
                  <a:lnTo>
                    <a:pt x="770" y="725"/>
                  </a:lnTo>
                  <a:lnTo>
                    <a:pt x="77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801;p55"/>
            <p:cNvSpPr/>
            <p:nvPr/>
          </p:nvSpPr>
          <p:spPr>
            <a:xfrm>
              <a:off x="5471375" y="2295150"/>
              <a:ext cx="373050" cy="291600"/>
            </a:xfrm>
            <a:custGeom>
              <a:avLst/>
              <a:gdLst/>
              <a:ahLst/>
              <a:cxnLst/>
              <a:rect l="l" t="t" r="r" b="b"/>
              <a:pathLst>
                <a:path w="14922" h="11664" extrusionOk="0">
                  <a:moveTo>
                    <a:pt x="7460" y="0"/>
                  </a:moveTo>
                  <a:cubicBezTo>
                    <a:pt x="7084" y="0"/>
                    <a:pt x="6729" y="188"/>
                    <a:pt x="6520" y="505"/>
                  </a:cubicBezTo>
                  <a:lnTo>
                    <a:pt x="3307" y="5322"/>
                  </a:lnTo>
                  <a:lnTo>
                    <a:pt x="3910" y="5722"/>
                  </a:lnTo>
                  <a:lnTo>
                    <a:pt x="7121" y="906"/>
                  </a:lnTo>
                  <a:cubicBezTo>
                    <a:pt x="7198" y="790"/>
                    <a:pt x="7320" y="724"/>
                    <a:pt x="7460" y="724"/>
                  </a:cubicBezTo>
                  <a:cubicBezTo>
                    <a:pt x="7598" y="724"/>
                    <a:pt x="7724" y="790"/>
                    <a:pt x="7800" y="906"/>
                  </a:cubicBezTo>
                  <a:lnTo>
                    <a:pt x="14065" y="10303"/>
                  </a:lnTo>
                  <a:cubicBezTo>
                    <a:pt x="14152" y="10432"/>
                    <a:pt x="14159" y="10588"/>
                    <a:pt x="14086" y="10724"/>
                  </a:cubicBezTo>
                  <a:cubicBezTo>
                    <a:pt x="14013" y="10859"/>
                    <a:pt x="13881" y="10939"/>
                    <a:pt x="13724" y="10939"/>
                  </a:cubicBezTo>
                  <a:lnTo>
                    <a:pt x="1195" y="10939"/>
                  </a:lnTo>
                  <a:cubicBezTo>
                    <a:pt x="1041" y="10939"/>
                    <a:pt x="909" y="10859"/>
                    <a:pt x="836" y="10724"/>
                  </a:cubicBezTo>
                  <a:cubicBezTo>
                    <a:pt x="763" y="10588"/>
                    <a:pt x="770" y="10432"/>
                    <a:pt x="856" y="10303"/>
                  </a:cubicBezTo>
                  <a:lnTo>
                    <a:pt x="3394" y="6491"/>
                  </a:lnTo>
                  <a:lnTo>
                    <a:pt x="2795" y="6091"/>
                  </a:lnTo>
                  <a:lnTo>
                    <a:pt x="255" y="9902"/>
                  </a:lnTo>
                  <a:cubicBezTo>
                    <a:pt x="21" y="10250"/>
                    <a:pt x="0" y="10696"/>
                    <a:pt x="199" y="11065"/>
                  </a:cubicBezTo>
                  <a:cubicBezTo>
                    <a:pt x="394" y="11434"/>
                    <a:pt x="777" y="11664"/>
                    <a:pt x="1195" y="11664"/>
                  </a:cubicBezTo>
                  <a:lnTo>
                    <a:pt x="13724" y="11664"/>
                  </a:lnTo>
                  <a:cubicBezTo>
                    <a:pt x="14145" y="11664"/>
                    <a:pt x="14525" y="11434"/>
                    <a:pt x="14723" y="11065"/>
                  </a:cubicBezTo>
                  <a:cubicBezTo>
                    <a:pt x="14921" y="10696"/>
                    <a:pt x="14901" y="10250"/>
                    <a:pt x="14668" y="9902"/>
                  </a:cubicBezTo>
                  <a:lnTo>
                    <a:pt x="8403" y="505"/>
                  </a:lnTo>
                  <a:cubicBezTo>
                    <a:pt x="8194" y="188"/>
                    <a:pt x="7839" y="0"/>
                    <a:pt x="74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802;p55"/>
            <p:cNvSpPr/>
            <p:nvPr/>
          </p:nvSpPr>
          <p:spPr>
            <a:xfrm>
              <a:off x="5525425" y="2349525"/>
              <a:ext cx="264950" cy="198675"/>
            </a:xfrm>
            <a:custGeom>
              <a:avLst/>
              <a:gdLst/>
              <a:ahLst/>
              <a:cxnLst/>
              <a:rect l="l" t="t" r="r" b="b"/>
              <a:pathLst>
                <a:path w="10598" h="7947" extrusionOk="0">
                  <a:moveTo>
                    <a:pt x="5298" y="0"/>
                  </a:moveTo>
                  <a:lnTo>
                    <a:pt x="0" y="7947"/>
                  </a:lnTo>
                  <a:lnTo>
                    <a:pt x="6839" y="7947"/>
                  </a:lnTo>
                  <a:lnTo>
                    <a:pt x="6839" y="7222"/>
                  </a:lnTo>
                  <a:lnTo>
                    <a:pt x="1351" y="7222"/>
                  </a:lnTo>
                  <a:lnTo>
                    <a:pt x="5298" y="1303"/>
                  </a:lnTo>
                  <a:lnTo>
                    <a:pt x="9248" y="7222"/>
                  </a:lnTo>
                  <a:lnTo>
                    <a:pt x="7611" y="7222"/>
                  </a:lnTo>
                  <a:lnTo>
                    <a:pt x="7611" y="7947"/>
                  </a:lnTo>
                  <a:lnTo>
                    <a:pt x="10598" y="7947"/>
                  </a:lnTo>
                  <a:lnTo>
                    <a:pt x="529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803;p55"/>
            <p:cNvSpPr/>
            <p:nvPr/>
          </p:nvSpPr>
          <p:spPr>
            <a:xfrm>
              <a:off x="5648875" y="2423575"/>
              <a:ext cx="18050" cy="57800"/>
            </a:xfrm>
            <a:custGeom>
              <a:avLst/>
              <a:gdLst/>
              <a:ahLst/>
              <a:cxnLst/>
              <a:rect l="l" t="t" r="r" b="b"/>
              <a:pathLst>
                <a:path w="722" h="2312" extrusionOk="0">
                  <a:moveTo>
                    <a:pt x="0" y="0"/>
                  </a:moveTo>
                  <a:lnTo>
                    <a:pt x="0" y="2312"/>
                  </a:lnTo>
                  <a:lnTo>
                    <a:pt x="721" y="2312"/>
                  </a:lnTo>
                  <a:lnTo>
                    <a:pt x="72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804;p55"/>
            <p:cNvSpPr/>
            <p:nvPr/>
          </p:nvSpPr>
          <p:spPr>
            <a:xfrm>
              <a:off x="5648875" y="2500600"/>
              <a:ext cx="18050" cy="19325"/>
            </a:xfrm>
            <a:custGeom>
              <a:avLst/>
              <a:gdLst/>
              <a:ahLst/>
              <a:cxnLst/>
              <a:rect l="l" t="t" r="r" b="b"/>
              <a:pathLst>
                <a:path w="722" h="773" extrusionOk="0">
                  <a:moveTo>
                    <a:pt x="0" y="0"/>
                  </a:moveTo>
                  <a:lnTo>
                    <a:pt x="0" y="773"/>
                  </a:lnTo>
                  <a:lnTo>
                    <a:pt x="721" y="773"/>
                  </a:lnTo>
                  <a:lnTo>
                    <a:pt x="72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805;p55"/>
            <p:cNvSpPr/>
            <p:nvPr/>
          </p:nvSpPr>
          <p:spPr>
            <a:xfrm>
              <a:off x="5513400" y="2211700"/>
              <a:ext cx="96350" cy="96350"/>
            </a:xfrm>
            <a:custGeom>
              <a:avLst/>
              <a:gdLst/>
              <a:ahLst/>
              <a:cxnLst/>
              <a:rect l="l" t="t" r="r" b="b"/>
              <a:pathLst>
                <a:path w="3854" h="3854" extrusionOk="0">
                  <a:moveTo>
                    <a:pt x="1929" y="1518"/>
                  </a:moveTo>
                  <a:cubicBezTo>
                    <a:pt x="2152" y="1518"/>
                    <a:pt x="2336" y="1699"/>
                    <a:pt x="2336" y="1926"/>
                  </a:cubicBezTo>
                  <a:cubicBezTo>
                    <a:pt x="2336" y="2151"/>
                    <a:pt x="2152" y="2336"/>
                    <a:pt x="1929" y="2336"/>
                  </a:cubicBezTo>
                  <a:cubicBezTo>
                    <a:pt x="1702" y="2336"/>
                    <a:pt x="1518" y="2151"/>
                    <a:pt x="1518" y="1926"/>
                  </a:cubicBezTo>
                  <a:cubicBezTo>
                    <a:pt x="1518" y="1699"/>
                    <a:pt x="1702" y="1518"/>
                    <a:pt x="1929" y="1518"/>
                  </a:cubicBezTo>
                  <a:close/>
                  <a:moveTo>
                    <a:pt x="1567" y="0"/>
                  </a:moveTo>
                  <a:lnTo>
                    <a:pt x="1567" y="853"/>
                  </a:lnTo>
                  <a:cubicBezTo>
                    <a:pt x="1518" y="871"/>
                    <a:pt x="1469" y="892"/>
                    <a:pt x="1424" y="912"/>
                  </a:cubicBezTo>
                  <a:lnTo>
                    <a:pt x="822" y="310"/>
                  </a:lnTo>
                  <a:lnTo>
                    <a:pt x="311" y="819"/>
                  </a:lnTo>
                  <a:lnTo>
                    <a:pt x="913" y="1424"/>
                  </a:lnTo>
                  <a:cubicBezTo>
                    <a:pt x="892" y="1470"/>
                    <a:pt x="871" y="1518"/>
                    <a:pt x="857" y="1566"/>
                  </a:cubicBezTo>
                  <a:lnTo>
                    <a:pt x="1" y="1566"/>
                  </a:lnTo>
                  <a:lnTo>
                    <a:pt x="1" y="2287"/>
                  </a:lnTo>
                  <a:lnTo>
                    <a:pt x="857" y="2287"/>
                  </a:lnTo>
                  <a:cubicBezTo>
                    <a:pt x="871" y="2336"/>
                    <a:pt x="892" y="2385"/>
                    <a:pt x="913" y="2430"/>
                  </a:cubicBezTo>
                  <a:lnTo>
                    <a:pt x="311" y="3032"/>
                  </a:lnTo>
                  <a:lnTo>
                    <a:pt x="822" y="3544"/>
                  </a:lnTo>
                  <a:lnTo>
                    <a:pt x="1424" y="2938"/>
                  </a:lnTo>
                  <a:cubicBezTo>
                    <a:pt x="1469" y="2962"/>
                    <a:pt x="1518" y="2983"/>
                    <a:pt x="1567" y="2997"/>
                  </a:cubicBezTo>
                  <a:lnTo>
                    <a:pt x="1567" y="3854"/>
                  </a:lnTo>
                  <a:lnTo>
                    <a:pt x="2287" y="3854"/>
                  </a:lnTo>
                  <a:lnTo>
                    <a:pt x="2287" y="2997"/>
                  </a:lnTo>
                  <a:cubicBezTo>
                    <a:pt x="2336" y="2983"/>
                    <a:pt x="2385" y="2962"/>
                    <a:pt x="2430" y="2938"/>
                  </a:cubicBezTo>
                  <a:lnTo>
                    <a:pt x="3035" y="3544"/>
                  </a:lnTo>
                  <a:lnTo>
                    <a:pt x="3544" y="3032"/>
                  </a:lnTo>
                  <a:lnTo>
                    <a:pt x="2942" y="2430"/>
                  </a:lnTo>
                  <a:cubicBezTo>
                    <a:pt x="2963" y="2385"/>
                    <a:pt x="2984" y="2336"/>
                    <a:pt x="3001" y="2287"/>
                  </a:cubicBezTo>
                  <a:lnTo>
                    <a:pt x="3853" y="2287"/>
                  </a:lnTo>
                  <a:lnTo>
                    <a:pt x="3853" y="1566"/>
                  </a:lnTo>
                  <a:lnTo>
                    <a:pt x="3001" y="1566"/>
                  </a:lnTo>
                  <a:cubicBezTo>
                    <a:pt x="2984" y="1518"/>
                    <a:pt x="2963" y="1470"/>
                    <a:pt x="2942" y="1424"/>
                  </a:cubicBezTo>
                  <a:lnTo>
                    <a:pt x="3544" y="819"/>
                  </a:lnTo>
                  <a:lnTo>
                    <a:pt x="3035" y="310"/>
                  </a:lnTo>
                  <a:lnTo>
                    <a:pt x="2430" y="912"/>
                  </a:lnTo>
                  <a:cubicBezTo>
                    <a:pt x="2385" y="892"/>
                    <a:pt x="2336" y="871"/>
                    <a:pt x="2287" y="853"/>
                  </a:cubicBezTo>
                  <a:lnTo>
                    <a:pt x="228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806;p55"/>
            <p:cNvSpPr/>
            <p:nvPr/>
          </p:nvSpPr>
          <p:spPr>
            <a:xfrm>
              <a:off x="5869700" y="2404250"/>
              <a:ext cx="96350" cy="96375"/>
            </a:xfrm>
            <a:custGeom>
              <a:avLst/>
              <a:gdLst/>
              <a:ahLst/>
              <a:cxnLst/>
              <a:rect l="l" t="t" r="r" b="b"/>
              <a:pathLst>
                <a:path w="3854" h="3855" extrusionOk="0">
                  <a:moveTo>
                    <a:pt x="1929" y="1518"/>
                  </a:moveTo>
                  <a:cubicBezTo>
                    <a:pt x="2155" y="1518"/>
                    <a:pt x="2336" y="1703"/>
                    <a:pt x="2336" y="1929"/>
                  </a:cubicBezTo>
                  <a:cubicBezTo>
                    <a:pt x="2336" y="2155"/>
                    <a:pt x="2155" y="2340"/>
                    <a:pt x="1929" y="2340"/>
                  </a:cubicBezTo>
                  <a:cubicBezTo>
                    <a:pt x="1702" y="2340"/>
                    <a:pt x="1518" y="2155"/>
                    <a:pt x="1518" y="1929"/>
                  </a:cubicBezTo>
                  <a:cubicBezTo>
                    <a:pt x="1518" y="1703"/>
                    <a:pt x="1702" y="1518"/>
                    <a:pt x="1929" y="1518"/>
                  </a:cubicBezTo>
                  <a:close/>
                  <a:moveTo>
                    <a:pt x="1566" y="1"/>
                  </a:moveTo>
                  <a:lnTo>
                    <a:pt x="1566" y="857"/>
                  </a:lnTo>
                  <a:cubicBezTo>
                    <a:pt x="1518" y="874"/>
                    <a:pt x="1473" y="892"/>
                    <a:pt x="1424" y="916"/>
                  </a:cubicBezTo>
                  <a:lnTo>
                    <a:pt x="823" y="311"/>
                  </a:lnTo>
                  <a:lnTo>
                    <a:pt x="311" y="823"/>
                  </a:lnTo>
                  <a:lnTo>
                    <a:pt x="916" y="1424"/>
                  </a:lnTo>
                  <a:cubicBezTo>
                    <a:pt x="892" y="1473"/>
                    <a:pt x="875" y="1518"/>
                    <a:pt x="857" y="1567"/>
                  </a:cubicBezTo>
                  <a:lnTo>
                    <a:pt x="1" y="1567"/>
                  </a:lnTo>
                  <a:lnTo>
                    <a:pt x="1" y="2291"/>
                  </a:lnTo>
                  <a:lnTo>
                    <a:pt x="857" y="2291"/>
                  </a:lnTo>
                  <a:cubicBezTo>
                    <a:pt x="875" y="2340"/>
                    <a:pt x="892" y="2385"/>
                    <a:pt x="916" y="2431"/>
                  </a:cubicBezTo>
                  <a:lnTo>
                    <a:pt x="311" y="3036"/>
                  </a:lnTo>
                  <a:lnTo>
                    <a:pt x="823" y="3547"/>
                  </a:lnTo>
                  <a:lnTo>
                    <a:pt x="1424" y="2942"/>
                  </a:lnTo>
                  <a:cubicBezTo>
                    <a:pt x="1473" y="2966"/>
                    <a:pt x="1518" y="2984"/>
                    <a:pt x="1566" y="3001"/>
                  </a:cubicBezTo>
                  <a:lnTo>
                    <a:pt x="1566" y="3854"/>
                  </a:lnTo>
                  <a:lnTo>
                    <a:pt x="2290" y="3854"/>
                  </a:lnTo>
                  <a:lnTo>
                    <a:pt x="2290" y="3001"/>
                  </a:lnTo>
                  <a:cubicBezTo>
                    <a:pt x="2339" y="2984"/>
                    <a:pt x="2385" y="2966"/>
                    <a:pt x="2430" y="2942"/>
                  </a:cubicBezTo>
                  <a:lnTo>
                    <a:pt x="3036" y="3547"/>
                  </a:lnTo>
                  <a:lnTo>
                    <a:pt x="3547" y="3036"/>
                  </a:lnTo>
                  <a:lnTo>
                    <a:pt x="2941" y="2431"/>
                  </a:lnTo>
                  <a:cubicBezTo>
                    <a:pt x="2965" y="2385"/>
                    <a:pt x="2983" y="2340"/>
                    <a:pt x="3000" y="2291"/>
                  </a:cubicBezTo>
                  <a:lnTo>
                    <a:pt x="3853" y="2291"/>
                  </a:lnTo>
                  <a:lnTo>
                    <a:pt x="3853" y="1567"/>
                  </a:lnTo>
                  <a:lnTo>
                    <a:pt x="3000" y="1567"/>
                  </a:lnTo>
                  <a:cubicBezTo>
                    <a:pt x="2983" y="1518"/>
                    <a:pt x="2965" y="1473"/>
                    <a:pt x="2941" y="1424"/>
                  </a:cubicBezTo>
                  <a:lnTo>
                    <a:pt x="3547" y="823"/>
                  </a:lnTo>
                  <a:lnTo>
                    <a:pt x="3036" y="311"/>
                  </a:lnTo>
                  <a:lnTo>
                    <a:pt x="2430" y="916"/>
                  </a:lnTo>
                  <a:cubicBezTo>
                    <a:pt x="2385" y="892"/>
                    <a:pt x="2339" y="874"/>
                    <a:pt x="2290" y="857"/>
                  </a:cubicBezTo>
                  <a:lnTo>
                    <a:pt x="229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9" name="Ορθογώνιο 68"/>
          <p:cNvSpPr/>
          <p:nvPr/>
        </p:nvSpPr>
        <p:spPr>
          <a:xfrm>
            <a:off x="924750" y="3524620"/>
            <a:ext cx="236032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spcAft>
                <a:spcPts val="1600"/>
              </a:spcAft>
            </a:pPr>
            <a:r>
              <a:rPr lang="en-US" sz="1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Hand washing for at least 20sec</a:t>
            </a:r>
            <a:endParaRPr lang="en-US" sz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0" name="Ορθογώνιο 69"/>
          <p:cNvSpPr/>
          <p:nvPr/>
        </p:nvSpPr>
        <p:spPr>
          <a:xfrm>
            <a:off x="3573243" y="3396263"/>
            <a:ext cx="208428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/>
            <a:r>
              <a:rPr lang="en-US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Distance from other people </a:t>
            </a:r>
            <a:endParaRPr lang="en-US" sz="12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0" algn="just"/>
            <a:r>
              <a:rPr lang="en-US" sz="1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at </a:t>
            </a:r>
            <a:r>
              <a:rPr lang="en-US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least 1.5-2 m</a:t>
            </a:r>
            <a:endParaRPr lang="en-US" sz="1200" dirty="0">
              <a:solidFill>
                <a:schemeClr val="dk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1" name="Ορθογώνιο 70"/>
          <p:cNvSpPr/>
          <p:nvPr/>
        </p:nvSpPr>
        <p:spPr>
          <a:xfrm>
            <a:off x="6690533" y="3524619"/>
            <a:ext cx="133216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spcAft>
                <a:spcPts val="1600"/>
              </a:spcAft>
            </a:pPr>
            <a:r>
              <a:rPr lang="en-AU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 face touching</a:t>
            </a:r>
          </a:p>
        </p:txBody>
      </p:sp>
      <p:sp>
        <p:nvSpPr>
          <p:cNvPr id="72" name="Ορθογώνιο 71"/>
          <p:cNvSpPr/>
          <p:nvPr/>
        </p:nvSpPr>
        <p:spPr>
          <a:xfrm>
            <a:off x="601670" y="4815771"/>
            <a:ext cx="24432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sz="1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When sneezing or coughing </a:t>
            </a:r>
          </a:p>
          <a:p>
            <a:pPr lvl="0" algn="just"/>
            <a:r>
              <a:rPr lang="en-US" sz="1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we other use the inner part of </a:t>
            </a:r>
          </a:p>
          <a:p>
            <a:pPr lvl="0" algn="just"/>
            <a:r>
              <a:rPr lang="en-US" sz="1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our elbow or a tissue</a:t>
            </a:r>
            <a:endParaRPr lang="en-US" sz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3" name="Ορθογώνιο 72"/>
          <p:cNvSpPr/>
          <p:nvPr/>
        </p:nvSpPr>
        <p:spPr>
          <a:xfrm>
            <a:off x="3325793" y="4799500"/>
            <a:ext cx="259841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 case of suspicious </a:t>
            </a:r>
            <a:r>
              <a:rPr lang="en-US" sz="1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symptoms</a:t>
            </a:r>
          </a:p>
          <a:p>
            <a:pPr lvl="0" algn="just"/>
            <a:r>
              <a:rPr lang="en-US" sz="1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</a:t>
            </a:r>
            <a:r>
              <a:rPr lang="en-US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cough, fever) we seek medical advice</a:t>
            </a:r>
          </a:p>
        </p:txBody>
      </p:sp>
      <p:sp>
        <p:nvSpPr>
          <p:cNvPr id="74" name="Ορθογώνιο 73"/>
          <p:cNvSpPr/>
          <p:nvPr/>
        </p:nvSpPr>
        <p:spPr>
          <a:xfrm>
            <a:off x="6619247" y="4861937"/>
            <a:ext cx="145668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AU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We conform to </a:t>
            </a:r>
            <a:r>
              <a:rPr lang="en-AU" sz="1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</a:t>
            </a:r>
          </a:p>
          <a:p>
            <a:pPr algn="just"/>
            <a:r>
              <a:rPr lang="en-AU" sz="1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AU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Authorities’ rules</a:t>
            </a:r>
            <a:endParaRPr lang="el-GR" sz="1200" dirty="0"/>
          </a:p>
        </p:txBody>
      </p:sp>
    </p:spTree>
    <p:extLst>
      <p:ext uri="{BB962C8B-B14F-4D97-AF65-F5344CB8AC3E}">
        <p14:creationId xmlns:p14="http://schemas.microsoft.com/office/powerpoint/2010/main" val="2796771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48965" y="527605"/>
            <a:ext cx="7940659" cy="458115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9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RISK ASSESSEMENT</a:t>
            </a:r>
            <a:r>
              <a:rPr lang="el-GR" dirty="0"/>
              <a:t/>
            </a:r>
            <a:br>
              <a:rPr lang="el-GR" dirty="0"/>
            </a:b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11</a:t>
            </a:fld>
            <a:endParaRPr lang="en-US"/>
          </a:p>
        </p:txBody>
      </p:sp>
      <p:graphicFrame>
        <p:nvGraphicFramePr>
          <p:cNvPr id="8" name="Διάγραμμα 7"/>
          <p:cNvGraphicFramePr/>
          <p:nvPr>
            <p:extLst>
              <p:ext uri="{D42A27DB-BD31-4B8C-83A1-F6EECF244321}">
                <p14:modId xmlns:p14="http://schemas.microsoft.com/office/powerpoint/2010/main" val="3699703085"/>
              </p:ext>
            </p:extLst>
          </p:nvPr>
        </p:nvGraphicFramePr>
        <p:xfrm>
          <a:off x="1517900" y="1749245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Βέλος προς τα κάτω 8"/>
          <p:cNvSpPr/>
          <p:nvPr/>
        </p:nvSpPr>
        <p:spPr>
          <a:xfrm rot="2096465">
            <a:off x="6237973" y="1489615"/>
            <a:ext cx="457200" cy="4895013"/>
          </a:xfrm>
          <a:prstGeom prst="downArrow">
            <a:avLst/>
          </a:prstGeom>
          <a:gradFill>
            <a:gsLst>
              <a:gs pos="13000">
                <a:srgbClr val="92D050"/>
              </a:gs>
              <a:gs pos="87000">
                <a:srgbClr val="FFC000"/>
              </a:gs>
              <a:gs pos="56000">
                <a:srgbClr val="FFFF00"/>
              </a:gs>
              <a:gs pos="20000">
                <a:srgbClr val="FFFF00"/>
              </a:gs>
              <a:gs pos="99000">
                <a:srgbClr val="FF0000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EFFECTIVENESS</a:t>
            </a:r>
            <a:endParaRPr lang="en-US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938913" y="5446127"/>
            <a:ext cx="836729" cy="369332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LOW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271570" y="1799872"/>
            <a:ext cx="633507" cy="307777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HIGH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71260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>
        <p:bldAsOne/>
      </p:bldGraphic>
      <p:bldP spid="9" grpId="0" animBg="1"/>
      <p:bldP spid="11" grpId="0" animBg="1"/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601670" y="527605"/>
            <a:ext cx="7940659" cy="458115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Hierarchy of measures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6" name="Picture 18" descr="HierarchyControls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6014" y="1749245"/>
            <a:ext cx="5933007" cy="3972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212633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601670" y="374900"/>
            <a:ext cx="7940659" cy="458115"/>
          </a:xfrm>
        </p:spPr>
        <p:txBody>
          <a:bodyPr>
            <a:noAutofit/>
          </a:bodyPr>
          <a:lstStyle/>
          <a:p>
            <a:pPr algn="ctr"/>
            <a:r>
              <a:rPr lang="en-US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BASIC MEASURES IN </a:t>
            </a:r>
            <a:r>
              <a:rPr lang="en-US" sz="2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WORKPLACE</a:t>
            </a:r>
            <a:endParaRPr lang="el-GR" sz="2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9050" y="1443835"/>
            <a:ext cx="2743200" cy="3887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Ορθογώνιο 5"/>
          <p:cNvSpPr/>
          <p:nvPr/>
        </p:nvSpPr>
        <p:spPr>
          <a:xfrm>
            <a:off x="746750" y="1443835"/>
            <a:ext cx="4572000" cy="5016758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lvl="0" indent="-285750">
              <a:buSzPct val="150000"/>
              <a:buFont typeface="Arial" panose="020B0604020202020204" pitchFamily="34" charset="0"/>
              <a:buChar char="•"/>
            </a:pPr>
            <a:r>
              <a:rPr lang="en-AU" sz="2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CLEANING with</a:t>
            </a:r>
            <a:r>
              <a:rPr lang="el-GR" sz="20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hypo</a:t>
            </a:r>
            <a:r>
              <a:rPr lang="de-DE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chlorite</a:t>
            </a:r>
            <a:r>
              <a:rPr lang="de-DE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de-DE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solution</a:t>
            </a:r>
            <a:r>
              <a:rPr lang="de-DE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5-10%</a:t>
            </a:r>
            <a:endParaRPr lang="el-GR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lvl="0" indent="-285750">
              <a:buSzPct val="150000"/>
              <a:buFont typeface="Arial" panose="020B0604020202020204" pitchFamily="34" charset="0"/>
              <a:buChar char="•"/>
            </a:pPr>
            <a:r>
              <a:rPr lang="de-DE" sz="2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HEALTH H</a:t>
            </a:r>
            <a:r>
              <a:rPr lang="en-AU" sz="2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Y</a:t>
            </a:r>
            <a:r>
              <a:rPr lang="de-DE" sz="2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GIENE</a:t>
            </a:r>
            <a:endParaRPr lang="el-GR" sz="20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Wingdings" panose="05000000000000000000" pitchFamily="2" charset="2"/>
            </a:endParaRPr>
          </a:p>
          <a:p>
            <a:pPr lvl="0" indent="-304800">
              <a:buSzPct val="150000"/>
              <a:buFont typeface="Arial" panose="020B0604020202020204" pitchFamily="34" charset="0"/>
              <a:buChar char="•"/>
            </a:pPr>
            <a:r>
              <a:rPr lang="en-A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Hand Washing</a:t>
            </a:r>
            <a:r>
              <a:rPr lang="el-G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 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posting instructions to all sinks and the exit door</a:t>
            </a:r>
            <a:endParaRPr lang="el-GR" sz="20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Wingdings" panose="05000000000000000000" pitchFamily="2" charset="2"/>
            </a:endParaRPr>
          </a:p>
          <a:p>
            <a:pPr marL="342900" lvl="0" indent="-342900">
              <a:buSzPct val="150000"/>
              <a:buFont typeface="Arial" panose="020B0604020202020204" pitchFamily="34" charset="0"/>
              <a:buChar char="•"/>
            </a:pPr>
            <a:r>
              <a:rPr lang="en-A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Gels</a:t>
            </a:r>
            <a:r>
              <a:rPr lang="el-G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l-G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 </a:t>
            </a:r>
            <a:r>
              <a:rPr lang="en-A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one bottle in every room</a:t>
            </a:r>
            <a:endParaRPr lang="el-GR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SzPct val="150000"/>
              <a:buFont typeface="Arial" panose="020B0604020202020204" pitchFamily="34" charset="0"/>
              <a:buChar char="•"/>
            </a:pPr>
            <a:r>
              <a:rPr lang="en-AU" sz="2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DISINFECTION</a:t>
            </a:r>
            <a:r>
              <a:rPr lang="el-GR" sz="2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 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chemicals, frequency, certification</a:t>
            </a:r>
            <a:endParaRPr lang="el-GR" sz="20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Wingdings" panose="05000000000000000000" pitchFamily="2" charset="2"/>
            </a:endParaRPr>
          </a:p>
          <a:p>
            <a:pPr lvl="1" indent="-304800">
              <a:spcBef>
                <a:spcPts val="0"/>
              </a:spcBef>
              <a:buSzPct val="150000"/>
              <a:buFont typeface="Arial" panose="020B0604020202020204" pitchFamily="34" charset="0"/>
              <a:buChar char="•"/>
            </a:pP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By spraying</a:t>
            </a:r>
          </a:p>
          <a:p>
            <a:pPr lvl="1" indent="-304800">
              <a:spcBef>
                <a:spcPts val="0"/>
              </a:spcBef>
              <a:buSzPct val="150000"/>
              <a:buFont typeface="Arial" panose="020B0604020202020204" pitchFamily="34" charset="0"/>
              <a:buChar char="•"/>
            </a:pP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By heating</a:t>
            </a:r>
          </a:p>
          <a:p>
            <a:pPr lvl="1" indent="-304800">
              <a:spcBef>
                <a:spcPts val="0"/>
              </a:spcBef>
              <a:buSzPct val="150000"/>
              <a:buFont typeface="Arial" panose="020B0604020202020204" pitchFamily="34" charset="0"/>
              <a:buChar char="•"/>
            </a:pP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With local units </a:t>
            </a:r>
          </a:p>
          <a:p>
            <a:pPr lvl="1" indent="-304800">
              <a:spcBef>
                <a:spcPts val="0"/>
              </a:spcBef>
              <a:buSzPct val="150000"/>
              <a:buFont typeface="Arial" panose="020B0604020202020204" pitchFamily="34" charset="0"/>
              <a:buChar char="•"/>
            </a:pP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With UVI lamps (local)</a:t>
            </a:r>
            <a:endParaRPr lang="el-GR" sz="20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0" indent="-304800">
              <a:buSzPct val="150000"/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CLEANING MATERIALS </a:t>
            </a:r>
            <a:r>
              <a:rPr lang="el-GR" sz="2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 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Safety Data Sheets, Risk Assessment and Safety Instructions.</a:t>
            </a:r>
            <a:endParaRPr lang="el-GR" sz="20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41420090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4896" y="1138425"/>
            <a:ext cx="1792287" cy="2389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6922" y="3581705"/>
            <a:ext cx="1859441" cy="24751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Ορθογώνιο 6"/>
          <p:cNvSpPr/>
          <p:nvPr/>
        </p:nvSpPr>
        <p:spPr>
          <a:xfrm>
            <a:off x="601670" y="1484878"/>
            <a:ext cx="4572000" cy="3888244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just">
              <a:buClr>
                <a:schemeClr val="dk1"/>
              </a:buClr>
            </a:pPr>
            <a:r>
              <a:rPr lang="en-U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REASONABLE 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USE OF GELS</a:t>
            </a:r>
          </a:p>
          <a:p>
            <a:pPr indent="-304800" algn="just">
              <a:spcBef>
                <a:spcPts val="1600"/>
              </a:spcBef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DO NOT OVERDO IT</a:t>
            </a:r>
            <a:r>
              <a:rPr lang="el-G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!!!</a:t>
            </a:r>
          </a:p>
          <a:p>
            <a:pPr lvl="0" indent="-304800" algn="just">
              <a:spcBef>
                <a:spcPts val="1600"/>
              </a:spcBef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These chemicals are 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irritating and can cause allergies if used excessively</a:t>
            </a:r>
          </a:p>
          <a:p>
            <a:pPr lvl="0" indent="-304800" algn="just">
              <a:spcBef>
                <a:spcPts val="1600"/>
              </a:spcBef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They do 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not need to be used when there is running water and soap</a:t>
            </a:r>
          </a:p>
          <a:p>
            <a:pPr lvl="0" indent="-304800" algn="just">
              <a:spcBef>
                <a:spcPts val="1600"/>
              </a:spcBef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Keep gels for guests and for cases where you cannot wash your hands</a:t>
            </a:r>
          </a:p>
          <a:p>
            <a:pPr lvl="0" indent="-304800" algn="just">
              <a:spcBef>
                <a:spcPts val="1600"/>
              </a:spcBef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At home it is NOT </a:t>
            </a:r>
            <a:r>
              <a:rPr lang="en-U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NECESSARY to use them, so 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just one </a:t>
            </a:r>
            <a:r>
              <a:rPr lang="en-U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500ml bottle 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is enough</a:t>
            </a:r>
            <a:endParaRPr lang="el-GR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Τίτλος 1"/>
          <p:cNvSpPr txBox="1">
            <a:spLocks/>
          </p:cNvSpPr>
          <p:nvPr/>
        </p:nvSpPr>
        <p:spPr>
          <a:xfrm>
            <a:off x="601670" y="374900"/>
            <a:ext cx="7940659" cy="45811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6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BASIC MEASURES IN ENTERPRISES</a:t>
            </a:r>
            <a:endParaRPr lang="el-GR" sz="2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Έλλειψη 8"/>
          <p:cNvSpPr/>
          <p:nvPr/>
        </p:nvSpPr>
        <p:spPr>
          <a:xfrm>
            <a:off x="7540119" y="1681956"/>
            <a:ext cx="533400" cy="481806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Έλλειψη 9"/>
          <p:cNvSpPr/>
          <p:nvPr/>
        </p:nvSpPr>
        <p:spPr>
          <a:xfrm>
            <a:off x="7117640" y="4192525"/>
            <a:ext cx="533400" cy="481806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7625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5" name="Ορθογώνιο 4"/>
          <p:cNvSpPr/>
          <p:nvPr/>
        </p:nvSpPr>
        <p:spPr>
          <a:xfrm>
            <a:off x="601670" y="1596540"/>
            <a:ext cx="5191970" cy="37446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buClr>
                <a:schemeClr val="dk1"/>
              </a:buClr>
            </a:pP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ORGANIZATIONAL MEASURES</a:t>
            </a:r>
          </a:p>
          <a:p>
            <a:pPr indent="-304800" algn="just">
              <a:spcBef>
                <a:spcPts val="1600"/>
              </a:spcBef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en-A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Remote work</a:t>
            </a:r>
            <a:endParaRPr lang="el-G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Wingdings" panose="05000000000000000000" pitchFamily="2" charset="2"/>
            </a:endParaRPr>
          </a:p>
          <a:p>
            <a:pPr lvl="0" indent="-304800" algn="just">
              <a:spcBef>
                <a:spcPts val="1600"/>
              </a:spcBef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Work in shifts</a:t>
            </a:r>
          </a:p>
          <a:p>
            <a:pPr lvl="0" indent="-304800" algn="just">
              <a:spcBef>
                <a:spcPts val="1600"/>
              </a:spcBef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Arrival/ departure at different times</a:t>
            </a:r>
            <a:endParaRPr lang="el-G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0" indent="-304800" algn="just">
              <a:spcBef>
                <a:spcPts val="1600"/>
              </a:spcBef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Training (1 hour + repetition when needed)</a:t>
            </a:r>
            <a:endParaRPr lang="el-G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0" indent="-304800" algn="just">
              <a:spcBef>
                <a:spcPts val="1600"/>
              </a:spcBef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en-A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Social distancing</a:t>
            </a:r>
            <a:endParaRPr lang="el-G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0" indent="-304800" algn="just">
              <a:spcBef>
                <a:spcPts val="1600"/>
              </a:spcBef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Monitoring vulnerable people</a:t>
            </a:r>
            <a:endParaRPr lang="el-G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0" indent="-304800" algn="just">
              <a:spcBef>
                <a:spcPts val="1600"/>
              </a:spcBef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Keeping a contact diary and tracking</a:t>
            </a:r>
            <a:endParaRPr lang="el-G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6345" y="1901950"/>
            <a:ext cx="2819401" cy="281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Τίτλος 1"/>
          <p:cNvSpPr txBox="1">
            <a:spLocks/>
          </p:cNvSpPr>
          <p:nvPr/>
        </p:nvSpPr>
        <p:spPr>
          <a:xfrm>
            <a:off x="601670" y="374900"/>
            <a:ext cx="7940659" cy="45811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6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BASIC MEASURES IN ENTERPRISES</a:t>
            </a:r>
            <a:endParaRPr lang="el-GR" sz="2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5549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601670" y="527605"/>
            <a:ext cx="7940659" cy="458115"/>
          </a:xfrm>
        </p:spPr>
        <p:txBody>
          <a:bodyPr>
            <a:noAutofit/>
          </a:bodyPr>
          <a:lstStyle/>
          <a:p>
            <a:pPr algn="ctr"/>
            <a:r>
              <a:rPr lang="en-US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ORGANIZATIONAL MEASURES</a:t>
            </a:r>
            <a:endParaRPr lang="el-GR" sz="2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6" name="Google Shape;822;p56"/>
          <p:cNvSpPr txBox="1">
            <a:spLocks/>
          </p:cNvSpPr>
          <p:nvPr/>
        </p:nvSpPr>
        <p:spPr>
          <a:xfrm>
            <a:off x="601670" y="1749245"/>
            <a:ext cx="3473450" cy="5222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1600"/>
              </a:spcAft>
              <a:buClr>
                <a:srgbClr val="FFFFFF"/>
              </a:buClr>
              <a:buSzPts val="1400"/>
              <a:buFont typeface="Anaheim"/>
              <a:buNone/>
            </a:pPr>
            <a:r>
              <a:rPr lang="el-GR" altLang="en-US" sz="2400" dirty="0" smtClean="0">
                <a:latin typeface="Tahoma" pitchFamily="34" charset="0"/>
                <a:cs typeface="Tahoma" pitchFamily="34" charset="0"/>
                <a:sym typeface="Saira Semi Condensed"/>
              </a:rPr>
              <a:t>Α</a:t>
            </a:r>
          </a:p>
        </p:txBody>
      </p:sp>
      <p:sp>
        <p:nvSpPr>
          <p:cNvPr id="8" name="Google Shape;822;p56"/>
          <p:cNvSpPr txBox="1">
            <a:spLocks/>
          </p:cNvSpPr>
          <p:nvPr/>
        </p:nvSpPr>
        <p:spPr>
          <a:xfrm>
            <a:off x="4882290" y="1749245"/>
            <a:ext cx="3473450" cy="5222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1600"/>
              </a:spcAft>
              <a:buClr>
                <a:srgbClr val="FFFFFF"/>
              </a:buClr>
              <a:buSzPts val="1400"/>
              <a:buFont typeface="Anaheim"/>
              <a:buNone/>
            </a:pPr>
            <a:r>
              <a:rPr lang="en-US" altLang="en-US" sz="2400" dirty="0">
                <a:latin typeface="Tahoma" pitchFamily="34" charset="0"/>
                <a:cs typeface="Tahoma" pitchFamily="34" charset="0"/>
                <a:sym typeface="Saira Semi Condensed"/>
              </a:rPr>
              <a:t>B</a:t>
            </a:r>
            <a:endParaRPr lang="el-GR" altLang="en-US" sz="2400" dirty="0" smtClean="0">
              <a:latin typeface="Tahoma" pitchFamily="34" charset="0"/>
              <a:cs typeface="Tahoma" pitchFamily="34" charset="0"/>
              <a:sym typeface="Saira Semi Condensed"/>
            </a:endParaRPr>
          </a:p>
        </p:txBody>
      </p:sp>
      <p:sp>
        <p:nvSpPr>
          <p:cNvPr id="9" name="Google Shape;822;p56"/>
          <p:cNvSpPr txBox="1">
            <a:spLocks/>
          </p:cNvSpPr>
          <p:nvPr/>
        </p:nvSpPr>
        <p:spPr>
          <a:xfrm>
            <a:off x="601670" y="3165109"/>
            <a:ext cx="3473450" cy="5222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1600"/>
              </a:spcAft>
              <a:buClr>
                <a:srgbClr val="FFFFFF"/>
              </a:buClr>
              <a:buSzPts val="1400"/>
              <a:buFont typeface="Anaheim"/>
              <a:buNone/>
            </a:pPr>
            <a:r>
              <a:rPr lang="en-US" altLang="en-US" sz="2400" dirty="0">
                <a:latin typeface="Tahoma" pitchFamily="34" charset="0"/>
                <a:cs typeface="Tahoma" pitchFamily="34" charset="0"/>
                <a:sym typeface="Saira Semi Condensed"/>
              </a:rPr>
              <a:t>C</a:t>
            </a:r>
            <a:endParaRPr lang="el-GR" altLang="en-US" sz="2400" dirty="0" smtClean="0">
              <a:latin typeface="Tahoma" pitchFamily="34" charset="0"/>
              <a:cs typeface="Tahoma" pitchFamily="34" charset="0"/>
              <a:sym typeface="Saira Semi Condensed"/>
            </a:endParaRPr>
          </a:p>
        </p:txBody>
      </p:sp>
      <p:sp>
        <p:nvSpPr>
          <p:cNvPr id="10" name="Google Shape;822;p56"/>
          <p:cNvSpPr txBox="1">
            <a:spLocks/>
          </p:cNvSpPr>
          <p:nvPr/>
        </p:nvSpPr>
        <p:spPr>
          <a:xfrm>
            <a:off x="4882290" y="3236472"/>
            <a:ext cx="3473450" cy="5222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1600"/>
              </a:spcAft>
              <a:buClr>
                <a:srgbClr val="FFFFFF"/>
              </a:buClr>
              <a:buSzPts val="1400"/>
              <a:buFont typeface="Anaheim"/>
              <a:buNone/>
            </a:pPr>
            <a:r>
              <a:rPr lang="en-US" altLang="en-US" sz="2400" dirty="0">
                <a:latin typeface="Tahoma" pitchFamily="34" charset="0"/>
                <a:cs typeface="Tahoma" pitchFamily="34" charset="0"/>
                <a:sym typeface="Saira Semi Condensed"/>
              </a:rPr>
              <a:t>D</a:t>
            </a:r>
            <a:endParaRPr lang="el-GR" altLang="en-US" sz="2400" dirty="0" smtClean="0">
              <a:latin typeface="Tahoma" pitchFamily="34" charset="0"/>
              <a:cs typeface="Tahoma" pitchFamily="34" charset="0"/>
              <a:sym typeface="Saira Semi Condensed"/>
            </a:endParaRPr>
          </a:p>
        </p:txBody>
      </p:sp>
      <p:sp>
        <p:nvSpPr>
          <p:cNvPr id="11" name="Google Shape;822;p56"/>
          <p:cNvSpPr txBox="1">
            <a:spLocks/>
          </p:cNvSpPr>
          <p:nvPr/>
        </p:nvSpPr>
        <p:spPr>
          <a:xfrm>
            <a:off x="601670" y="4694906"/>
            <a:ext cx="3473450" cy="5222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1600"/>
              </a:spcAft>
              <a:buClr>
                <a:srgbClr val="FFFFFF"/>
              </a:buClr>
              <a:buSzPts val="1400"/>
              <a:buFont typeface="Anaheim"/>
              <a:buNone/>
            </a:pPr>
            <a:r>
              <a:rPr lang="en-US" altLang="en-US" sz="2400" dirty="0" smtClean="0">
                <a:latin typeface="Tahoma" pitchFamily="34" charset="0"/>
                <a:cs typeface="Tahoma" pitchFamily="34" charset="0"/>
                <a:sym typeface="Saira Semi Condensed"/>
              </a:rPr>
              <a:t>…</a:t>
            </a:r>
            <a:endParaRPr lang="el-GR" altLang="en-US" sz="2400" dirty="0" smtClean="0">
              <a:latin typeface="Tahoma" pitchFamily="34" charset="0"/>
              <a:cs typeface="Tahoma" pitchFamily="34" charset="0"/>
              <a:sym typeface="Saira Semi Condensed"/>
            </a:endParaRPr>
          </a:p>
        </p:txBody>
      </p:sp>
      <p:sp>
        <p:nvSpPr>
          <p:cNvPr id="12" name="Google Shape;822;p56"/>
          <p:cNvSpPr txBox="1">
            <a:spLocks/>
          </p:cNvSpPr>
          <p:nvPr/>
        </p:nvSpPr>
        <p:spPr>
          <a:xfrm>
            <a:off x="4882290" y="4694906"/>
            <a:ext cx="3473450" cy="5222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1600"/>
              </a:spcAft>
              <a:buClr>
                <a:srgbClr val="FFFFFF"/>
              </a:buClr>
              <a:buSzPts val="1400"/>
              <a:buFont typeface="Anaheim"/>
              <a:buNone/>
            </a:pPr>
            <a:r>
              <a:rPr lang="en-US" altLang="en-US" sz="2400" dirty="0" smtClean="0">
                <a:latin typeface="Tahoma" pitchFamily="34" charset="0"/>
                <a:cs typeface="Tahoma" pitchFamily="34" charset="0"/>
                <a:sym typeface="Saira Semi Condensed"/>
              </a:rPr>
              <a:t>Z</a:t>
            </a:r>
            <a:endParaRPr lang="el-GR" altLang="en-US" sz="2400" dirty="0" smtClean="0">
              <a:latin typeface="Tahoma" pitchFamily="34" charset="0"/>
              <a:cs typeface="Tahoma" pitchFamily="34" charset="0"/>
              <a:sym typeface="Saira Semi Condensed"/>
            </a:endParaRPr>
          </a:p>
        </p:txBody>
      </p:sp>
      <p:sp>
        <p:nvSpPr>
          <p:cNvPr id="13" name="Ορθογώνιο 12"/>
          <p:cNvSpPr/>
          <p:nvPr/>
        </p:nvSpPr>
        <p:spPr>
          <a:xfrm>
            <a:off x="1479025" y="2296876"/>
            <a:ext cx="1718739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90000"/>
              </a:lnSpc>
              <a:spcAft>
                <a:spcPts val="1600"/>
              </a:spcAft>
            </a:pPr>
            <a:r>
              <a:rPr lang="en-AU" altLang="en-US" dirty="0">
                <a:latin typeface="Tahoma" pitchFamily="34" charset="0"/>
                <a:cs typeface="Tahoma" pitchFamily="34" charset="0"/>
                <a:sym typeface="Anaheim"/>
              </a:rPr>
              <a:t>MAINTENANCE</a:t>
            </a:r>
            <a:endParaRPr lang="el-GR" altLang="en-US" dirty="0">
              <a:latin typeface="Tahoma" pitchFamily="34" charset="0"/>
              <a:cs typeface="Tahoma" pitchFamily="34" charset="0"/>
              <a:sym typeface="Anaheim"/>
            </a:endParaRPr>
          </a:p>
        </p:txBody>
      </p:sp>
      <p:sp>
        <p:nvSpPr>
          <p:cNvPr id="14" name="Ορθογώνιο 13"/>
          <p:cNvSpPr/>
          <p:nvPr/>
        </p:nvSpPr>
        <p:spPr>
          <a:xfrm>
            <a:off x="1479024" y="3758760"/>
            <a:ext cx="1718739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90000"/>
              </a:lnSpc>
              <a:spcAft>
                <a:spcPts val="1600"/>
              </a:spcAft>
            </a:pPr>
            <a:r>
              <a:rPr lang="en-AU" altLang="en-US" dirty="0">
                <a:latin typeface="Tahoma" pitchFamily="34" charset="0"/>
                <a:cs typeface="Tahoma" pitchFamily="34" charset="0"/>
                <a:sym typeface="Anaheim"/>
              </a:rPr>
              <a:t>MAINTENANCE</a:t>
            </a:r>
            <a:endParaRPr lang="el-GR" altLang="en-US" dirty="0">
              <a:latin typeface="Tahoma" pitchFamily="34" charset="0"/>
              <a:cs typeface="Tahoma" pitchFamily="34" charset="0"/>
              <a:sym typeface="Anaheim"/>
            </a:endParaRPr>
          </a:p>
        </p:txBody>
      </p:sp>
      <p:sp>
        <p:nvSpPr>
          <p:cNvPr id="15" name="Ορθογώνιο 14"/>
          <p:cNvSpPr/>
          <p:nvPr/>
        </p:nvSpPr>
        <p:spPr>
          <a:xfrm>
            <a:off x="1434106" y="5097686"/>
            <a:ext cx="1718739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90000"/>
              </a:lnSpc>
              <a:spcAft>
                <a:spcPts val="1600"/>
              </a:spcAft>
            </a:pPr>
            <a:r>
              <a:rPr lang="en-AU" altLang="en-US" dirty="0">
                <a:latin typeface="Tahoma" pitchFamily="34" charset="0"/>
                <a:cs typeface="Tahoma" pitchFamily="34" charset="0"/>
                <a:sym typeface="Anaheim"/>
              </a:rPr>
              <a:t>MAINTENANCE</a:t>
            </a:r>
            <a:endParaRPr lang="el-GR" altLang="en-US" dirty="0">
              <a:latin typeface="Tahoma" pitchFamily="34" charset="0"/>
              <a:cs typeface="Tahoma" pitchFamily="34" charset="0"/>
              <a:sym typeface="Anaheim"/>
            </a:endParaRPr>
          </a:p>
        </p:txBody>
      </p:sp>
      <p:sp>
        <p:nvSpPr>
          <p:cNvPr id="16" name="Ορθογώνιο 15"/>
          <p:cNvSpPr/>
          <p:nvPr/>
        </p:nvSpPr>
        <p:spPr>
          <a:xfrm>
            <a:off x="5759645" y="2319241"/>
            <a:ext cx="1718739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90000"/>
              </a:lnSpc>
              <a:spcAft>
                <a:spcPts val="1600"/>
              </a:spcAft>
            </a:pPr>
            <a:r>
              <a:rPr lang="en-AU" altLang="en-US" dirty="0">
                <a:latin typeface="Tahoma" pitchFamily="34" charset="0"/>
                <a:cs typeface="Tahoma" pitchFamily="34" charset="0"/>
                <a:sym typeface="Anaheim"/>
              </a:rPr>
              <a:t>MAINTENANCE</a:t>
            </a:r>
            <a:endParaRPr lang="el-GR" altLang="en-US" dirty="0">
              <a:latin typeface="Tahoma" pitchFamily="34" charset="0"/>
              <a:cs typeface="Tahoma" pitchFamily="34" charset="0"/>
              <a:sym typeface="Anaheim"/>
            </a:endParaRPr>
          </a:p>
        </p:txBody>
      </p:sp>
      <p:sp>
        <p:nvSpPr>
          <p:cNvPr id="17" name="Ορθογώνιο 16"/>
          <p:cNvSpPr/>
          <p:nvPr/>
        </p:nvSpPr>
        <p:spPr>
          <a:xfrm>
            <a:off x="5754765" y="3758760"/>
            <a:ext cx="1718739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90000"/>
              </a:lnSpc>
              <a:spcAft>
                <a:spcPts val="1600"/>
              </a:spcAft>
            </a:pPr>
            <a:r>
              <a:rPr lang="en-AU" altLang="en-US" dirty="0">
                <a:latin typeface="Tahoma" pitchFamily="34" charset="0"/>
                <a:cs typeface="Tahoma" pitchFamily="34" charset="0"/>
                <a:sym typeface="Anaheim"/>
              </a:rPr>
              <a:t>MAINTENANCE</a:t>
            </a:r>
            <a:endParaRPr lang="el-GR" altLang="en-US" dirty="0">
              <a:latin typeface="Tahoma" pitchFamily="34" charset="0"/>
              <a:cs typeface="Tahoma" pitchFamily="34" charset="0"/>
              <a:sym typeface="Anaheim"/>
            </a:endParaRPr>
          </a:p>
        </p:txBody>
      </p:sp>
      <p:sp>
        <p:nvSpPr>
          <p:cNvPr id="18" name="Ορθογώνιο 17"/>
          <p:cNvSpPr/>
          <p:nvPr/>
        </p:nvSpPr>
        <p:spPr>
          <a:xfrm>
            <a:off x="5759645" y="5154817"/>
            <a:ext cx="1718739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90000"/>
              </a:lnSpc>
              <a:spcAft>
                <a:spcPts val="1600"/>
              </a:spcAft>
            </a:pPr>
            <a:r>
              <a:rPr lang="en-AU" altLang="en-US" dirty="0">
                <a:latin typeface="Tahoma" pitchFamily="34" charset="0"/>
                <a:cs typeface="Tahoma" pitchFamily="34" charset="0"/>
                <a:sym typeface="Anaheim"/>
              </a:rPr>
              <a:t>MAINTENANCE</a:t>
            </a:r>
            <a:endParaRPr lang="el-GR" altLang="en-US" dirty="0">
              <a:latin typeface="Tahoma" pitchFamily="34" charset="0"/>
              <a:cs typeface="Tahoma" pitchFamily="34" charset="0"/>
              <a:sym typeface="Anaheim"/>
            </a:endParaRPr>
          </a:p>
        </p:txBody>
      </p:sp>
    </p:spTree>
    <p:extLst>
      <p:ext uri="{BB962C8B-B14F-4D97-AF65-F5344CB8AC3E}">
        <p14:creationId xmlns:p14="http://schemas.microsoft.com/office/powerpoint/2010/main" val="19408283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5" name="Τίτλος 1"/>
          <p:cNvSpPr>
            <a:spLocks noGrp="1"/>
          </p:cNvSpPr>
          <p:nvPr>
            <p:ph type="title"/>
          </p:nvPr>
        </p:nvSpPr>
        <p:spPr>
          <a:xfrm>
            <a:off x="754375" y="374900"/>
            <a:ext cx="7940659" cy="458115"/>
          </a:xfrm>
        </p:spPr>
        <p:txBody>
          <a:bodyPr>
            <a:noAutofit/>
          </a:bodyPr>
          <a:lstStyle/>
          <a:p>
            <a:pPr algn="ctr"/>
            <a:r>
              <a:rPr lang="en-US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ORGANIZATIONAL MEASURES</a:t>
            </a:r>
            <a:endParaRPr lang="el-GR" sz="2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Ορθογώνιο 5"/>
          <p:cNvSpPr/>
          <p:nvPr/>
        </p:nvSpPr>
        <p:spPr>
          <a:xfrm>
            <a:off x="296260" y="2618928"/>
            <a:ext cx="4097136" cy="10895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</a:pP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Avoid using the elevator; </a:t>
            </a:r>
            <a:endParaRPr lang="en-US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>
              <a:lnSpc>
                <a:spcPct val="90000"/>
              </a:lnSpc>
            </a:pPr>
            <a:r>
              <a:rPr lang="en-U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designate 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 post the maximum number of users; </a:t>
            </a:r>
            <a:endParaRPr lang="en-US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>
              <a:lnSpc>
                <a:spcPct val="90000"/>
              </a:lnSpc>
            </a:pPr>
            <a:r>
              <a:rPr lang="en-U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masks 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should be mandated</a:t>
            </a:r>
            <a:endParaRPr lang="el-GR" altLang="en-US" dirty="0">
              <a:solidFill>
                <a:schemeClr val="accent2"/>
              </a:solidFill>
              <a:latin typeface="Tahoma" pitchFamily="34" charset="0"/>
              <a:ea typeface="Tahoma" panose="020B0604030504040204" pitchFamily="34" charset="0"/>
              <a:cs typeface="Tahoma" panose="020B0604030504040204" pitchFamily="34" charset="0"/>
              <a:sym typeface="Anaheim"/>
            </a:endParaRPr>
          </a:p>
        </p:txBody>
      </p:sp>
      <p:sp>
        <p:nvSpPr>
          <p:cNvPr id="7" name="Ορθογώνιο 6"/>
          <p:cNvSpPr/>
          <p:nvPr/>
        </p:nvSpPr>
        <p:spPr>
          <a:xfrm>
            <a:off x="5004754" y="2576692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toilet lobby should only </a:t>
            </a:r>
            <a:endParaRPr lang="en-US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r>
              <a:rPr lang="en-U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 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used by one person per space</a:t>
            </a:r>
            <a:endParaRPr lang="el-GR" altLang="en-US" dirty="0">
              <a:solidFill>
                <a:schemeClr val="accent2"/>
              </a:solidFill>
              <a:latin typeface="Tahoma" pitchFamily="34" charset="0"/>
              <a:ea typeface="Tahoma" panose="020B0604030504040204" pitchFamily="34" charset="0"/>
              <a:cs typeface="Tahoma" panose="020B0604030504040204" pitchFamily="34" charset="0"/>
              <a:sym typeface="Anaheim"/>
            </a:endParaRPr>
          </a:p>
        </p:txBody>
      </p:sp>
      <p:sp>
        <p:nvSpPr>
          <p:cNvPr id="8" name="Ορθογώνιο 7"/>
          <p:cNvSpPr/>
          <p:nvPr/>
        </p:nvSpPr>
        <p:spPr>
          <a:xfrm>
            <a:off x="296260" y="4469524"/>
            <a:ext cx="30282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Disable air dryers in the WC</a:t>
            </a:r>
            <a:endParaRPr lang="el-GR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Google Shape;829;p56"/>
          <p:cNvSpPr txBox="1">
            <a:spLocks/>
          </p:cNvSpPr>
          <p:nvPr/>
        </p:nvSpPr>
        <p:spPr>
          <a:xfrm>
            <a:off x="5004754" y="4469524"/>
            <a:ext cx="3475038" cy="7969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1600"/>
              </a:spcAft>
              <a:buFont typeface="Arial" pitchFamily="34" charset="0"/>
              <a:buNone/>
            </a:pPr>
            <a:r>
              <a:rPr lang="en-US" sz="1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Use only disposable paper hand towels</a:t>
            </a:r>
            <a:endParaRPr lang="el-GR" altLang="en-US" sz="1800" dirty="0" smtClean="0">
              <a:solidFill>
                <a:schemeClr val="accent2"/>
              </a:solidFill>
              <a:latin typeface="Tahoma" pitchFamily="34" charset="0"/>
              <a:ea typeface="Tahoma" panose="020B0604030504040204" pitchFamily="34" charset="0"/>
              <a:cs typeface="Tahoma" panose="020B0604030504040204" pitchFamily="34" charset="0"/>
              <a:sym typeface="Anaheim"/>
            </a:endParaRPr>
          </a:p>
        </p:txBody>
      </p:sp>
      <p:sp>
        <p:nvSpPr>
          <p:cNvPr id="10" name="Ορθογώνιο 9"/>
          <p:cNvSpPr/>
          <p:nvPr/>
        </p:nvSpPr>
        <p:spPr>
          <a:xfrm>
            <a:off x="1917333" y="2207360"/>
            <a:ext cx="4379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1600"/>
              </a:spcAft>
              <a:buClr>
                <a:srgbClr val="FFFFFF"/>
              </a:buClr>
              <a:buSzPts val="1400"/>
            </a:pPr>
            <a:r>
              <a:rPr lang="el-GR" altLang="en-US" dirty="0">
                <a:latin typeface="Tahoma" pitchFamily="34" charset="0"/>
                <a:cs typeface="Tahoma" pitchFamily="34" charset="0"/>
                <a:sym typeface="Saira Semi Condensed"/>
              </a:rPr>
              <a:t>01</a:t>
            </a:r>
          </a:p>
        </p:txBody>
      </p:sp>
      <p:sp>
        <p:nvSpPr>
          <p:cNvPr id="11" name="Ορθογώνιο 10"/>
          <p:cNvSpPr/>
          <p:nvPr/>
        </p:nvSpPr>
        <p:spPr>
          <a:xfrm>
            <a:off x="6523303" y="2299531"/>
            <a:ext cx="4379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1600"/>
              </a:spcAft>
              <a:buClr>
                <a:srgbClr val="FFFFFF"/>
              </a:buClr>
              <a:buSzPts val="1400"/>
            </a:pPr>
            <a:r>
              <a:rPr lang="el-GR" altLang="en-US" dirty="0" smtClean="0">
                <a:latin typeface="Tahoma" pitchFamily="34" charset="0"/>
                <a:cs typeface="Tahoma" pitchFamily="34" charset="0"/>
                <a:sym typeface="Saira Semi Condensed"/>
              </a:rPr>
              <a:t>0</a:t>
            </a:r>
            <a:r>
              <a:rPr lang="en-US" altLang="en-US" dirty="0" smtClean="0">
                <a:latin typeface="Tahoma" pitchFamily="34" charset="0"/>
                <a:cs typeface="Tahoma" pitchFamily="34" charset="0"/>
                <a:sym typeface="Saira Semi Condensed"/>
              </a:rPr>
              <a:t>2</a:t>
            </a:r>
            <a:endParaRPr lang="el-GR" altLang="en-US" dirty="0">
              <a:latin typeface="Tahoma" pitchFamily="34" charset="0"/>
              <a:cs typeface="Tahoma" pitchFamily="34" charset="0"/>
              <a:sym typeface="Saira Semi Condensed"/>
            </a:endParaRPr>
          </a:p>
        </p:txBody>
      </p:sp>
      <p:sp>
        <p:nvSpPr>
          <p:cNvPr id="12" name="Ορθογώνιο 11"/>
          <p:cNvSpPr/>
          <p:nvPr/>
        </p:nvSpPr>
        <p:spPr>
          <a:xfrm>
            <a:off x="2069733" y="4039820"/>
            <a:ext cx="4379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1600"/>
              </a:spcAft>
              <a:buClr>
                <a:srgbClr val="FFFFFF"/>
              </a:buClr>
              <a:buSzPts val="1400"/>
            </a:pPr>
            <a:r>
              <a:rPr lang="el-GR" altLang="en-US" dirty="0">
                <a:latin typeface="Tahoma" pitchFamily="34" charset="0"/>
                <a:cs typeface="Tahoma" pitchFamily="34" charset="0"/>
                <a:sym typeface="Saira Semi Condensed"/>
              </a:rPr>
              <a:t>0</a:t>
            </a:r>
            <a:r>
              <a:rPr lang="en-US" altLang="en-US" dirty="0">
                <a:latin typeface="Tahoma" pitchFamily="34" charset="0"/>
                <a:cs typeface="Tahoma" pitchFamily="34" charset="0"/>
                <a:sym typeface="Saira Semi Condensed"/>
              </a:rPr>
              <a:t>3</a:t>
            </a:r>
            <a:endParaRPr lang="el-GR" altLang="en-US" dirty="0">
              <a:latin typeface="Tahoma" pitchFamily="34" charset="0"/>
              <a:cs typeface="Tahoma" pitchFamily="34" charset="0"/>
              <a:sym typeface="Saira Semi Condensed"/>
            </a:endParaRPr>
          </a:p>
        </p:txBody>
      </p:sp>
      <p:sp>
        <p:nvSpPr>
          <p:cNvPr id="13" name="Ορθογώνιο 12"/>
          <p:cNvSpPr/>
          <p:nvPr/>
        </p:nvSpPr>
        <p:spPr>
          <a:xfrm>
            <a:off x="6523303" y="4100192"/>
            <a:ext cx="4379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1600"/>
              </a:spcAft>
              <a:buClr>
                <a:srgbClr val="FFFFFF"/>
              </a:buClr>
              <a:buSzPts val="1400"/>
            </a:pPr>
            <a:r>
              <a:rPr lang="el-GR" altLang="en-US" dirty="0" smtClean="0">
                <a:latin typeface="Tahoma" pitchFamily="34" charset="0"/>
                <a:cs typeface="Tahoma" pitchFamily="34" charset="0"/>
                <a:sym typeface="Saira Semi Condensed"/>
              </a:rPr>
              <a:t>0</a:t>
            </a:r>
            <a:r>
              <a:rPr lang="en-US" altLang="en-US" dirty="0" smtClean="0">
                <a:latin typeface="Tahoma" pitchFamily="34" charset="0"/>
                <a:cs typeface="Tahoma" pitchFamily="34" charset="0"/>
                <a:sym typeface="Saira Semi Condensed"/>
              </a:rPr>
              <a:t>4</a:t>
            </a:r>
            <a:endParaRPr lang="el-GR" altLang="en-US" dirty="0">
              <a:latin typeface="Tahoma" pitchFamily="34" charset="0"/>
              <a:cs typeface="Tahoma" pitchFamily="34" charset="0"/>
              <a:sym typeface="Saira Semi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375594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5" name="Ορθογώνιο 4"/>
          <p:cNvSpPr/>
          <p:nvPr/>
        </p:nvSpPr>
        <p:spPr>
          <a:xfrm>
            <a:off x="1917333" y="2207360"/>
            <a:ext cx="4379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1600"/>
              </a:spcAft>
              <a:buClr>
                <a:srgbClr val="FFFFFF"/>
              </a:buClr>
              <a:buSzPts val="1400"/>
            </a:pPr>
            <a:r>
              <a:rPr lang="el-GR" altLang="en-US" dirty="0" smtClean="0">
                <a:latin typeface="Tahoma" pitchFamily="34" charset="0"/>
                <a:cs typeface="Tahoma" pitchFamily="34" charset="0"/>
                <a:sym typeface="Saira Semi Condensed"/>
              </a:rPr>
              <a:t>0</a:t>
            </a:r>
            <a:r>
              <a:rPr lang="en-US" altLang="en-US" dirty="0" smtClean="0">
                <a:latin typeface="Tahoma" pitchFamily="34" charset="0"/>
                <a:cs typeface="Tahoma" pitchFamily="34" charset="0"/>
                <a:sym typeface="Saira Semi Condensed"/>
              </a:rPr>
              <a:t>5</a:t>
            </a:r>
            <a:endParaRPr lang="el-GR" altLang="en-US" dirty="0">
              <a:latin typeface="Tahoma" pitchFamily="34" charset="0"/>
              <a:cs typeface="Tahoma" pitchFamily="34" charset="0"/>
              <a:sym typeface="Saira Semi Condensed"/>
            </a:endParaRPr>
          </a:p>
        </p:txBody>
      </p:sp>
      <p:sp>
        <p:nvSpPr>
          <p:cNvPr id="6" name="Ορθογώνιο 5"/>
          <p:cNvSpPr/>
          <p:nvPr/>
        </p:nvSpPr>
        <p:spPr>
          <a:xfrm>
            <a:off x="6709870" y="4371535"/>
            <a:ext cx="4379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1600"/>
              </a:spcAft>
              <a:buClr>
                <a:srgbClr val="FFFFFF"/>
              </a:buClr>
              <a:buSzPts val="1400"/>
            </a:pPr>
            <a:r>
              <a:rPr lang="el-GR" altLang="en-US" dirty="0" smtClean="0">
                <a:latin typeface="Tahoma" pitchFamily="34" charset="0"/>
                <a:cs typeface="Tahoma" pitchFamily="34" charset="0"/>
                <a:sym typeface="Saira Semi Condensed"/>
              </a:rPr>
              <a:t>0</a:t>
            </a:r>
            <a:r>
              <a:rPr lang="en-US" altLang="en-US" dirty="0" smtClean="0">
                <a:latin typeface="Tahoma" pitchFamily="34" charset="0"/>
                <a:cs typeface="Tahoma" pitchFamily="34" charset="0"/>
                <a:sym typeface="Saira Semi Condensed"/>
              </a:rPr>
              <a:t>8</a:t>
            </a:r>
            <a:endParaRPr lang="el-GR" altLang="en-US" dirty="0">
              <a:latin typeface="Tahoma" pitchFamily="34" charset="0"/>
              <a:cs typeface="Tahoma" pitchFamily="34" charset="0"/>
              <a:sym typeface="Saira Semi Condensed"/>
            </a:endParaRPr>
          </a:p>
        </p:txBody>
      </p:sp>
      <p:sp>
        <p:nvSpPr>
          <p:cNvPr id="7" name="Ορθογώνιο 6"/>
          <p:cNvSpPr/>
          <p:nvPr/>
        </p:nvSpPr>
        <p:spPr>
          <a:xfrm>
            <a:off x="1917333" y="4192525"/>
            <a:ext cx="4379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1600"/>
              </a:spcAft>
              <a:buClr>
                <a:srgbClr val="FFFFFF"/>
              </a:buClr>
              <a:buSzPts val="1400"/>
            </a:pPr>
            <a:r>
              <a:rPr lang="el-GR" altLang="en-US" dirty="0" smtClean="0">
                <a:latin typeface="Tahoma" pitchFamily="34" charset="0"/>
                <a:cs typeface="Tahoma" pitchFamily="34" charset="0"/>
                <a:sym typeface="Saira Semi Condensed"/>
              </a:rPr>
              <a:t>0</a:t>
            </a:r>
            <a:r>
              <a:rPr lang="en-US" altLang="en-US" dirty="0" smtClean="0">
                <a:latin typeface="Tahoma" pitchFamily="34" charset="0"/>
                <a:cs typeface="Tahoma" pitchFamily="34" charset="0"/>
                <a:sym typeface="Saira Semi Condensed"/>
              </a:rPr>
              <a:t>7</a:t>
            </a:r>
            <a:endParaRPr lang="el-GR" altLang="en-US" dirty="0">
              <a:latin typeface="Tahoma" pitchFamily="34" charset="0"/>
              <a:cs typeface="Tahoma" pitchFamily="34" charset="0"/>
              <a:sym typeface="Saira Semi Condensed"/>
            </a:endParaRPr>
          </a:p>
        </p:txBody>
      </p:sp>
      <p:sp>
        <p:nvSpPr>
          <p:cNvPr id="8" name="Ορθογώνιο 7"/>
          <p:cNvSpPr/>
          <p:nvPr/>
        </p:nvSpPr>
        <p:spPr>
          <a:xfrm>
            <a:off x="6709870" y="2327494"/>
            <a:ext cx="4379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1600"/>
              </a:spcAft>
              <a:buClr>
                <a:srgbClr val="FFFFFF"/>
              </a:buClr>
              <a:buSzPts val="1400"/>
            </a:pPr>
            <a:r>
              <a:rPr lang="el-GR" altLang="en-US" dirty="0" smtClean="0">
                <a:latin typeface="Tahoma" pitchFamily="34" charset="0"/>
                <a:cs typeface="Tahoma" pitchFamily="34" charset="0"/>
                <a:sym typeface="Saira Semi Condensed"/>
              </a:rPr>
              <a:t>0</a:t>
            </a:r>
            <a:r>
              <a:rPr lang="en-US" altLang="en-US" dirty="0" smtClean="0">
                <a:latin typeface="Tahoma" pitchFamily="34" charset="0"/>
                <a:cs typeface="Tahoma" pitchFamily="34" charset="0"/>
                <a:sym typeface="Saira Semi Condensed"/>
              </a:rPr>
              <a:t>6</a:t>
            </a:r>
            <a:endParaRPr lang="el-GR" altLang="en-US" dirty="0">
              <a:latin typeface="Tahoma" pitchFamily="34" charset="0"/>
              <a:cs typeface="Tahoma" pitchFamily="34" charset="0"/>
              <a:sym typeface="Saira Semi Condensed"/>
            </a:endParaRPr>
          </a:p>
        </p:txBody>
      </p:sp>
      <p:sp>
        <p:nvSpPr>
          <p:cNvPr id="9" name="Ορθογώνιο 8"/>
          <p:cNvSpPr/>
          <p:nvPr/>
        </p:nvSpPr>
        <p:spPr>
          <a:xfrm>
            <a:off x="251539" y="2696826"/>
            <a:ext cx="381762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Designate and post the maximum </a:t>
            </a:r>
            <a:endParaRPr lang="en-US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r>
              <a:rPr lang="en-U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number 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 people in the public and dining areas</a:t>
            </a:r>
            <a:endParaRPr lang="el-GR" altLang="en-US" dirty="0">
              <a:solidFill>
                <a:schemeClr val="accent2"/>
              </a:solidFill>
              <a:latin typeface="Tahoma" pitchFamily="34" charset="0"/>
              <a:ea typeface="Tahoma" panose="020B0604030504040204" pitchFamily="34" charset="0"/>
              <a:cs typeface="Tahoma" panose="020B0604030504040204" pitchFamily="34" charset="0"/>
              <a:sym typeface="Anaheim"/>
            </a:endParaRPr>
          </a:p>
        </p:txBody>
      </p:sp>
      <p:sp>
        <p:nvSpPr>
          <p:cNvPr id="10" name="Ορθογώνιο 9"/>
          <p:cNvSpPr/>
          <p:nvPr/>
        </p:nvSpPr>
        <p:spPr>
          <a:xfrm>
            <a:off x="4869610" y="2696826"/>
            <a:ext cx="411846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Designate and post the maximum </a:t>
            </a:r>
            <a:endParaRPr lang="en-US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r>
              <a:rPr lang="en-U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number 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 participants in the meeting rooms</a:t>
            </a:r>
            <a:endParaRPr lang="el-GR" altLang="en-US" dirty="0">
              <a:solidFill>
                <a:schemeClr val="accent2"/>
              </a:solidFill>
              <a:latin typeface="Tahoma" pitchFamily="34" charset="0"/>
              <a:ea typeface="Tahoma" panose="020B0604030504040204" pitchFamily="34" charset="0"/>
              <a:cs typeface="Tahoma" panose="020B0604030504040204" pitchFamily="34" charset="0"/>
              <a:sym typeface="Anaheim"/>
            </a:endParaRPr>
          </a:p>
        </p:txBody>
      </p:sp>
      <p:sp>
        <p:nvSpPr>
          <p:cNvPr id="11" name="Ορθογώνιο 10"/>
          <p:cNvSpPr/>
          <p:nvPr/>
        </p:nvSpPr>
        <p:spPr>
          <a:xfrm>
            <a:off x="319829" y="4546254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Use personal or disposable </a:t>
            </a:r>
            <a:endParaRPr lang="en-US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r>
              <a:rPr lang="en-U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utensils 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 the dining areas </a:t>
            </a:r>
            <a:endParaRPr lang="el-GR" altLang="en-US" dirty="0">
              <a:solidFill>
                <a:schemeClr val="accent2"/>
              </a:solidFill>
              <a:latin typeface="Tahoma" pitchFamily="34" charset="0"/>
              <a:ea typeface="Tahoma" panose="020B0604030504040204" pitchFamily="34" charset="0"/>
              <a:cs typeface="Tahoma" panose="020B0604030504040204" pitchFamily="34" charset="0"/>
              <a:sym typeface="Anaheim"/>
            </a:endParaRPr>
          </a:p>
        </p:txBody>
      </p:sp>
      <p:sp>
        <p:nvSpPr>
          <p:cNvPr id="12" name="Ορθογώνιο 11"/>
          <p:cNvSpPr/>
          <p:nvPr/>
        </p:nvSpPr>
        <p:spPr>
          <a:xfrm>
            <a:off x="5136971" y="4740867"/>
            <a:ext cx="35837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Aft>
                <a:spcPts val="1600"/>
              </a:spcAft>
            </a:pP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Prohibit ordering of food &amp; drinks</a:t>
            </a:r>
            <a:endParaRPr lang="el-GR" altLang="en-US" dirty="0">
              <a:solidFill>
                <a:schemeClr val="accent2"/>
              </a:solidFill>
              <a:latin typeface="Tahoma" pitchFamily="34" charset="0"/>
              <a:ea typeface="Tahoma" panose="020B0604030504040204" pitchFamily="34" charset="0"/>
              <a:cs typeface="Tahoma" panose="020B0604030504040204" pitchFamily="34" charset="0"/>
              <a:sym typeface="Anaheim"/>
            </a:endParaRPr>
          </a:p>
        </p:txBody>
      </p:sp>
      <p:sp>
        <p:nvSpPr>
          <p:cNvPr id="13" name="Τίτλος 1"/>
          <p:cNvSpPr>
            <a:spLocks noGrp="1"/>
          </p:cNvSpPr>
          <p:nvPr>
            <p:ph type="title"/>
          </p:nvPr>
        </p:nvSpPr>
        <p:spPr>
          <a:xfrm>
            <a:off x="601670" y="374900"/>
            <a:ext cx="7940659" cy="458115"/>
          </a:xfrm>
        </p:spPr>
        <p:txBody>
          <a:bodyPr>
            <a:noAutofit/>
          </a:bodyPr>
          <a:lstStyle/>
          <a:p>
            <a:pPr algn="ctr"/>
            <a:r>
              <a:rPr lang="en-US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ORGANIZATIONAL MEASURES</a:t>
            </a:r>
            <a:endParaRPr lang="el-GR" sz="2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88271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5" name="Τίτλος 1"/>
          <p:cNvSpPr>
            <a:spLocks noGrp="1"/>
          </p:cNvSpPr>
          <p:nvPr>
            <p:ph type="title"/>
          </p:nvPr>
        </p:nvSpPr>
        <p:spPr>
          <a:xfrm>
            <a:off x="601670" y="374900"/>
            <a:ext cx="7940659" cy="458115"/>
          </a:xfrm>
        </p:spPr>
        <p:txBody>
          <a:bodyPr>
            <a:noAutofit/>
          </a:bodyPr>
          <a:lstStyle/>
          <a:p>
            <a:pPr algn="ctr"/>
            <a:r>
              <a:rPr lang="en-US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ORGANIZATIONAL MEASURES</a:t>
            </a:r>
            <a:endParaRPr lang="el-GR" sz="2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Ορθογώνιο 5"/>
          <p:cNvSpPr/>
          <p:nvPr/>
        </p:nvSpPr>
        <p:spPr>
          <a:xfrm>
            <a:off x="1864617" y="2207360"/>
            <a:ext cx="4379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1600"/>
              </a:spcAft>
              <a:buClr>
                <a:srgbClr val="FFFFFF"/>
              </a:buClr>
              <a:buSzPts val="1400"/>
            </a:pPr>
            <a:r>
              <a:rPr lang="el-GR" altLang="en-US" dirty="0" smtClean="0">
                <a:latin typeface="Tahoma" pitchFamily="34" charset="0"/>
                <a:cs typeface="Tahoma" pitchFamily="34" charset="0"/>
                <a:sym typeface="Saira Semi Condensed"/>
              </a:rPr>
              <a:t>0</a:t>
            </a:r>
            <a:r>
              <a:rPr lang="en-US" altLang="en-US" dirty="0" smtClean="0">
                <a:latin typeface="Tahoma" pitchFamily="34" charset="0"/>
                <a:cs typeface="Tahoma" pitchFamily="34" charset="0"/>
                <a:sym typeface="Saira Semi Condensed"/>
              </a:rPr>
              <a:t>9</a:t>
            </a:r>
            <a:endParaRPr lang="el-GR" altLang="en-US" dirty="0">
              <a:latin typeface="Tahoma" pitchFamily="34" charset="0"/>
              <a:cs typeface="Tahoma" pitchFamily="34" charset="0"/>
              <a:sym typeface="Saira Semi Condensed"/>
            </a:endParaRPr>
          </a:p>
        </p:txBody>
      </p:sp>
      <p:sp>
        <p:nvSpPr>
          <p:cNvPr id="7" name="Ορθογώνιο 6"/>
          <p:cNvSpPr/>
          <p:nvPr/>
        </p:nvSpPr>
        <p:spPr>
          <a:xfrm>
            <a:off x="6487894" y="4803345"/>
            <a:ext cx="4379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1600"/>
              </a:spcAft>
              <a:buClr>
                <a:srgbClr val="FFFFFF"/>
              </a:buClr>
              <a:buSzPts val="1400"/>
            </a:pPr>
            <a:r>
              <a:rPr lang="en-US" altLang="en-US" dirty="0" smtClean="0">
                <a:latin typeface="Tahoma" pitchFamily="34" charset="0"/>
                <a:cs typeface="Tahoma" pitchFamily="34" charset="0"/>
                <a:sym typeface="Saira Semi Condensed"/>
              </a:rPr>
              <a:t>14</a:t>
            </a:r>
            <a:endParaRPr lang="el-GR" altLang="en-US" dirty="0">
              <a:latin typeface="Tahoma" pitchFamily="34" charset="0"/>
              <a:cs typeface="Tahoma" pitchFamily="34" charset="0"/>
              <a:sym typeface="Saira Semi Condensed"/>
            </a:endParaRPr>
          </a:p>
        </p:txBody>
      </p:sp>
      <p:sp>
        <p:nvSpPr>
          <p:cNvPr id="8" name="Ορθογώνιο 7"/>
          <p:cNvSpPr/>
          <p:nvPr/>
        </p:nvSpPr>
        <p:spPr>
          <a:xfrm>
            <a:off x="1864618" y="4803345"/>
            <a:ext cx="4379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1600"/>
              </a:spcAft>
              <a:buClr>
                <a:srgbClr val="FFFFFF"/>
              </a:buClr>
              <a:buSzPts val="1400"/>
            </a:pPr>
            <a:r>
              <a:rPr lang="en-US" altLang="en-US" dirty="0" smtClean="0">
                <a:latin typeface="Tahoma" pitchFamily="34" charset="0"/>
                <a:cs typeface="Tahoma" pitchFamily="34" charset="0"/>
                <a:sym typeface="Saira Semi Condensed"/>
              </a:rPr>
              <a:t>13</a:t>
            </a:r>
            <a:endParaRPr lang="el-GR" altLang="en-US" dirty="0">
              <a:latin typeface="Tahoma" pitchFamily="34" charset="0"/>
              <a:cs typeface="Tahoma" pitchFamily="34" charset="0"/>
              <a:sym typeface="Saira Semi Condensed"/>
            </a:endParaRPr>
          </a:p>
        </p:txBody>
      </p:sp>
      <p:sp>
        <p:nvSpPr>
          <p:cNvPr id="9" name="Ορθογώνιο 8"/>
          <p:cNvSpPr/>
          <p:nvPr/>
        </p:nvSpPr>
        <p:spPr>
          <a:xfrm>
            <a:off x="6487894" y="3581705"/>
            <a:ext cx="4379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1600"/>
              </a:spcAft>
              <a:buClr>
                <a:srgbClr val="FFFFFF"/>
              </a:buClr>
              <a:buSzPts val="1400"/>
            </a:pPr>
            <a:r>
              <a:rPr lang="en-US" altLang="en-US" dirty="0" smtClean="0">
                <a:latin typeface="Tahoma" pitchFamily="34" charset="0"/>
                <a:cs typeface="Tahoma" pitchFamily="34" charset="0"/>
                <a:sym typeface="Saira Semi Condensed"/>
              </a:rPr>
              <a:t>12</a:t>
            </a:r>
            <a:endParaRPr lang="el-GR" altLang="en-US" dirty="0">
              <a:latin typeface="Tahoma" pitchFamily="34" charset="0"/>
              <a:cs typeface="Tahoma" pitchFamily="34" charset="0"/>
              <a:sym typeface="Saira Semi Condensed"/>
            </a:endParaRPr>
          </a:p>
        </p:txBody>
      </p:sp>
      <p:sp>
        <p:nvSpPr>
          <p:cNvPr id="10" name="Ορθογώνιο 9"/>
          <p:cNvSpPr/>
          <p:nvPr/>
        </p:nvSpPr>
        <p:spPr>
          <a:xfrm>
            <a:off x="1878472" y="3431980"/>
            <a:ext cx="4379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1600"/>
              </a:spcAft>
              <a:buClr>
                <a:srgbClr val="FFFFFF"/>
              </a:buClr>
              <a:buSzPts val="1400"/>
            </a:pPr>
            <a:r>
              <a:rPr lang="en-US" altLang="en-US" dirty="0" smtClean="0">
                <a:latin typeface="Tahoma" pitchFamily="34" charset="0"/>
                <a:cs typeface="Tahoma" pitchFamily="34" charset="0"/>
                <a:sym typeface="Saira Semi Condensed"/>
              </a:rPr>
              <a:t>11</a:t>
            </a:r>
            <a:endParaRPr lang="el-GR" altLang="en-US" dirty="0">
              <a:latin typeface="Tahoma" pitchFamily="34" charset="0"/>
              <a:cs typeface="Tahoma" pitchFamily="34" charset="0"/>
              <a:sym typeface="Saira Semi Condensed"/>
            </a:endParaRPr>
          </a:p>
        </p:txBody>
      </p:sp>
      <p:sp>
        <p:nvSpPr>
          <p:cNvPr id="11" name="Ορθογώνιο 10"/>
          <p:cNvSpPr/>
          <p:nvPr/>
        </p:nvSpPr>
        <p:spPr>
          <a:xfrm>
            <a:off x="6487893" y="2211777"/>
            <a:ext cx="4379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1600"/>
              </a:spcAft>
              <a:buClr>
                <a:srgbClr val="FFFFFF"/>
              </a:buClr>
              <a:buSzPts val="1400"/>
            </a:pPr>
            <a:r>
              <a:rPr lang="en-US" altLang="en-US" dirty="0" smtClean="0">
                <a:latin typeface="Tahoma" pitchFamily="34" charset="0"/>
                <a:cs typeface="Tahoma" pitchFamily="34" charset="0"/>
                <a:sym typeface="Saira Semi Condensed"/>
              </a:rPr>
              <a:t>10</a:t>
            </a:r>
            <a:endParaRPr lang="el-GR" altLang="en-US" dirty="0">
              <a:latin typeface="Tahoma" pitchFamily="34" charset="0"/>
              <a:cs typeface="Tahoma" pitchFamily="34" charset="0"/>
              <a:sym typeface="Saira Semi Condensed"/>
            </a:endParaRPr>
          </a:p>
        </p:txBody>
      </p:sp>
      <p:sp>
        <p:nvSpPr>
          <p:cNvPr id="12" name="Ορθογώνιο 11"/>
          <p:cNvSpPr/>
          <p:nvPr/>
        </p:nvSpPr>
        <p:spPr>
          <a:xfrm>
            <a:off x="940587" y="2576692"/>
            <a:ext cx="2562478" cy="5909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</a:pPr>
            <a:r>
              <a:rPr lang="en-U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Designate office space </a:t>
            </a:r>
          </a:p>
          <a:p>
            <a:pPr algn="just">
              <a:lnSpc>
                <a:spcPct val="90000"/>
              </a:lnSpc>
            </a:pPr>
            <a:r>
              <a:rPr lang="en-U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for exclusive use</a:t>
            </a:r>
            <a:endParaRPr lang="el-GR" altLang="en-US" dirty="0">
              <a:solidFill>
                <a:schemeClr val="accent2"/>
              </a:solidFill>
              <a:latin typeface="Tahoma" pitchFamily="34" charset="0"/>
              <a:ea typeface="Tahoma" panose="020B0604030504040204" pitchFamily="34" charset="0"/>
              <a:cs typeface="Tahoma" panose="020B0604030504040204" pitchFamily="34" charset="0"/>
              <a:sym typeface="Anaheim"/>
            </a:endParaRPr>
          </a:p>
        </p:txBody>
      </p:sp>
      <p:sp>
        <p:nvSpPr>
          <p:cNvPr id="13" name="Ορθογώνιο 12"/>
          <p:cNvSpPr/>
          <p:nvPr/>
        </p:nvSpPr>
        <p:spPr>
          <a:xfrm>
            <a:off x="5182100" y="2508650"/>
            <a:ext cx="304952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Designate furniture for exclusive </a:t>
            </a:r>
            <a:endParaRPr lang="en-US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en-U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use 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including the seats</a:t>
            </a:r>
            <a:endParaRPr lang="el-GR" altLang="en-US" dirty="0">
              <a:solidFill>
                <a:schemeClr val="accent2"/>
              </a:solidFill>
              <a:latin typeface="Tahoma" pitchFamily="34" charset="0"/>
              <a:ea typeface="Tahoma" panose="020B0604030504040204" pitchFamily="34" charset="0"/>
              <a:cs typeface="Tahoma" panose="020B0604030504040204" pitchFamily="34" charset="0"/>
              <a:sym typeface="Anaheim"/>
            </a:endParaRPr>
          </a:p>
        </p:txBody>
      </p:sp>
      <p:sp>
        <p:nvSpPr>
          <p:cNvPr id="14" name="Ορθογώνιο 13"/>
          <p:cNvSpPr/>
          <p:nvPr/>
        </p:nvSpPr>
        <p:spPr>
          <a:xfrm>
            <a:off x="849495" y="3760358"/>
            <a:ext cx="274466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Prohibit close </a:t>
            </a:r>
            <a:endParaRPr lang="en-US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en-U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person-to-person 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contact</a:t>
            </a:r>
            <a:endParaRPr lang="el-GR" altLang="en-US" dirty="0">
              <a:solidFill>
                <a:schemeClr val="accent2"/>
              </a:solidFill>
              <a:latin typeface="Tahoma" pitchFamily="34" charset="0"/>
              <a:ea typeface="Tahoma" panose="020B0604030504040204" pitchFamily="34" charset="0"/>
              <a:cs typeface="Tahoma" panose="020B0604030504040204" pitchFamily="34" charset="0"/>
              <a:sym typeface="Anaheim"/>
            </a:endParaRPr>
          </a:p>
        </p:txBody>
      </p:sp>
      <p:sp>
        <p:nvSpPr>
          <p:cNvPr id="15" name="Ορθογώνιο 14"/>
          <p:cNvSpPr/>
          <p:nvPr/>
        </p:nvSpPr>
        <p:spPr>
          <a:xfrm>
            <a:off x="4794768" y="3972124"/>
            <a:ext cx="38241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Aft>
                <a:spcPts val="1600"/>
              </a:spcAft>
            </a:pP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Do not share items, even stationery</a:t>
            </a:r>
            <a:endParaRPr lang="el-GR" altLang="en-US" dirty="0">
              <a:solidFill>
                <a:schemeClr val="accent2"/>
              </a:solidFill>
              <a:latin typeface="Tahoma" pitchFamily="34" charset="0"/>
              <a:ea typeface="Tahoma" panose="020B0604030504040204" pitchFamily="34" charset="0"/>
              <a:cs typeface="Tahoma" panose="020B0604030504040204" pitchFamily="34" charset="0"/>
              <a:sym typeface="Anaheim"/>
            </a:endParaRPr>
          </a:p>
        </p:txBody>
      </p:sp>
      <p:sp>
        <p:nvSpPr>
          <p:cNvPr id="16" name="Ορθογώνιο 15"/>
          <p:cNvSpPr/>
          <p:nvPr/>
        </p:nvSpPr>
        <p:spPr>
          <a:xfrm>
            <a:off x="1010798" y="5172677"/>
            <a:ext cx="217328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Prohibit recycling </a:t>
            </a:r>
            <a:endParaRPr lang="en-US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r>
              <a:rPr lang="en-U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within 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premises</a:t>
            </a:r>
            <a:endParaRPr lang="el-GR" altLang="en-US" dirty="0">
              <a:solidFill>
                <a:schemeClr val="accent2"/>
              </a:solidFill>
              <a:latin typeface="Tahoma" pitchFamily="34" charset="0"/>
              <a:ea typeface="Tahoma" panose="020B0604030504040204" pitchFamily="34" charset="0"/>
              <a:cs typeface="Tahoma" panose="020B0604030504040204" pitchFamily="34" charset="0"/>
              <a:sym typeface="Anaheim"/>
            </a:endParaRPr>
          </a:p>
        </p:txBody>
      </p:sp>
      <p:sp>
        <p:nvSpPr>
          <p:cNvPr id="17" name="Ορθογώνιο 16"/>
          <p:cNvSpPr/>
          <p:nvPr/>
        </p:nvSpPr>
        <p:spPr>
          <a:xfrm>
            <a:off x="5031563" y="5161193"/>
            <a:ext cx="33505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Aft>
                <a:spcPts val="1600"/>
              </a:spcAft>
            </a:pPr>
            <a:r>
              <a:rPr lang="en-US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Install partitions (optional)</a:t>
            </a:r>
            <a:endParaRPr lang="el-GR" altLang="en-US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anose="020B0604030504040204" pitchFamily="34" charset="0"/>
              <a:cs typeface="Tahoma" panose="020B0604030504040204" pitchFamily="34" charset="0"/>
              <a:sym typeface="Anaheim"/>
            </a:endParaRPr>
          </a:p>
        </p:txBody>
      </p:sp>
    </p:spTree>
    <p:extLst>
      <p:ext uri="{BB962C8B-B14F-4D97-AF65-F5344CB8AC3E}">
        <p14:creationId xmlns:p14="http://schemas.microsoft.com/office/powerpoint/2010/main" val="29255172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-53227"/>
            <a:ext cx="8389625" cy="1138426"/>
          </a:xfrm>
        </p:spPr>
        <p:txBody>
          <a:bodyPr>
            <a:normAutofit fontScale="90000"/>
          </a:bodyPr>
          <a:lstStyle/>
          <a:p>
            <a:pPr algn="ctr"/>
            <a:r>
              <a:rPr kumimoji="1" lang="en-US" altLang="el-GR" sz="2400" b="1" dirty="0" smtClean="0">
                <a:latin typeface="Arial" charset="0"/>
                <a:ea typeface="+mn-ea"/>
                <a:cs typeface="+mn-cs"/>
              </a:rPr>
              <a:t/>
            </a:r>
            <a:br>
              <a:rPr kumimoji="1" lang="en-US" altLang="el-GR" sz="2400" b="1" dirty="0" smtClean="0">
                <a:latin typeface="Arial" charset="0"/>
                <a:ea typeface="+mn-ea"/>
                <a:cs typeface="+mn-cs"/>
              </a:rPr>
            </a:br>
            <a:r>
              <a:rPr lang="en-US" sz="2000" dirty="0"/>
              <a:t/>
            </a:r>
            <a:br>
              <a:rPr lang="en-US" sz="2000" dirty="0"/>
            </a:br>
            <a:r>
              <a:rPr lang="de-DE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INTRODUCTION</a:t>
            </a:r>
            <a:r>
              <a:rPr lang="el-GR" altLang="el-GR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ambria" pitchFamily="18" charset="0"/>
              </a:rPr>
              <a:t/>
            </a:r>
            <a:br>
              <a:rPr lang="el-GR" altLang="el-GR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ambria" pitchFamily="18" charset="0"/>
              </a:rPr>
            </a:br>
            <a:endParaRPr lang="el-GR" altLang="el-GR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5075" y="1443835"/>
            <a:ext cx="8847740" cy="4886560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el-GR" altLang="el-GR" sz="24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1800" dirty="0"/>
              <a:t/>
            </a:r>
            <a:br>
              <a:rPr lang="en-US" sz="1800" dirty="0"/>
            </a:br>
            <a:endParaRPr kumimoji="1" lang="en-US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5" name="Ορθογώνιο 4"/>
          <p:cNvSpPr/>
          <p:nvPr/>
        </p:nvSpPr>
        <p:spPr>
          <a:xfrm>
            <a:off x="143554" y="1901950"/>
            <a:ext cx="839877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1600"/>
              </a:spcBef>
            </a:pPr>
            <a:r>
              <a:rPr lang="de-DE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aira SemiCondensed Medium"/>
              </a:rPr>
              <a:t>CRISIS MANAGEMENT</a:t>
            </a:r>
            <a:r>
              <a:rPr lang="de-DE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 Phase </a:t>
            </a:r>
            <a:r>
              <a:rPr lang="de-DE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development</a:t>
            </a:r>
            <a:endParaRPr lang="de-DE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Saira SemiCondensed Medium"/>
            </a:endParaRPr>
          </a:p>
        </p:txBody>
      </p:sp>
      <p:pic>
        <p:nvPicPr>
          <p:cNvPr id="7" name="Picture 3" descr="C:\AA-Training\A-Clipart\Signs_safety\Approved_Chemical_Label_Signs\Biosafety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337" y="2439272"/>
            <a:ext cx="2136775" cy="854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AutoShape 4"/>
          <p:cNvSpPr>
            <a:spLocks noChangeArrowheads="1"/>
          </p:cNvSpPr>
          <p:nvPr/>
        </p:nvSpPr>
        <p:spPr bwMode="auto">
          <a:xfrm>
            <a:off x="339892" y="3581705"/>
            <a:ext cx="1871663" cy="1441450"/>
          </a:xfrm>
          <a:prstGeom prst="irregularSeal1">
            <a:avLst/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el-GR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Incident</a:t>
            </a:r>
            <a:endParaRPr lang="el-GR" altLang="el-GR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Rectangle 6"/>
          <p:cNvSpPr>
            <a:spLocks noChangeArrowheads="1"/>
          </p:cNvSpPr>
          <p:nvPr/>
        </p:nvSpPr>
        <p:spPr bwMode="auto">
          <a:xfrm>
            <a:off x="2553885" y="3834117"/>
            <a:ext cx="1511300" cy="936625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r>
              <a:rPr lang="de-DE" altLang="el-GR" sz="1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PHASE </a:t>
            </a:r>
            <a:r>
              <a:rPr lang="en-AU" altLang="el-GR" sz="1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1: </a:t>
            </a:r>
          </a:p>
          <a:p>
            <a:pPr algn="ctr">
              <a:defRPr/>
            </a:pPr>
            <a:r>
              <a:rPr lang="en-AU" altLang="el-GR" sz="1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EMERGENCY </a:t>
            </a:r>
          </a:p>
          <a:p>
            <a:pPr algn="ctr">
              <a:defRPr/>
            </a:pPr>
            <a:r>
              <a:rPr lang="en-AU" altLang="el-GR" sz="1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RESPONSE</a:t>
            </a:r>
          </a:p>
        </p:txBody>
      </p:sp>
      <p:sp>
        <p:nvSpPr>
          <p:cNvPr id="12" name="Rectangle 9"/>
          <p:cNvSpPr>
            <a:spLocks noChangeArrowheads="1"/>
          </p:cNvSpPr>
          <p:nvPr/>
        </p:nvSpPr>
        <p:spPr bwMode="auto">
          <a:xfrm>
            <a:off x="4647142" y="3870677"/>
            <a:ext cx="1511300" cy="719137"/>
          </a:xfrm>
          <a:prstGeom prst="rect">
            <a:avLst/>
          </a:prstGeom>
          <a:solidFill>
            <a:schemeClr val="accent1">
              <a:lumMod val="5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algn="ctr">
              <a:defRPr/>
            </a:pPr>
            <a:r>
              <a:rPr lang="en-AU" altLang="el-GR" sz="1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PHASE 2: </a:t>
            </a:r>
          </a:p>
          <a:p>
            <a:pPr algn="ctr">
              <a:defRPr/>
            </a:pPr>
            <a:r>
              <a:rPr lang="en-AU" altLang="el-GR" sz="1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INCIDENT </a:t>
            </a:r>
          </a:p>
          <a:p>
            <a:pPr algn="ctr">
              <a:defRPr/>
            </a:pPr>
            <a:r>
              <a:rPr lang="en-AU" altLang="el-GR" sz="1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MANAGEMENT</a:t>
            </a:r>
            <a:endParaRPr lang="el-GR" altLang="el-GR" sz="140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6853527" y="3909467"/>
            <a:ext cx="1654175" cy="720725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r>
              <a:rPr lang="en-AU" altLang="el-GR" sz="1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PHASE 3:</a:t>
            </a:r>
          </a:p>
          <a:p>
            <a:pPr algn="ctr">
              <a:defRPr/>
            </a:pPr>
            <a:r>
              <a:rPr lang="en-AU" altLang="el-GR" sz="1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ACTIVITY </a:t>
            </a:r>
          </a:p>
          <a:p>
            <a:pPr algn="ctr">
              <a:defRPr/>
            </a:pPr>
            <a:r>
              <a:rPr lang="en-AU" altLang="el-GR" sz="1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RECOVERY</a:t>
            </a:r>
            <a:endParaRPr lang="el-GR" altLang="el-GR" sz="1400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14" name="Ραβδωτό δεξιό βέλος 13"/>
          <p:cNvSpPr/>
          <p:nvPr/>
        </p:nvSpPr>
        <p:spPr>
          <a:xfrm rot="16200000">
            <a:off x="3068475" y="5201649"/>
            <a:ext cx="919600" cy="538600"/>
          </a:xfrm>
          <a:prstGeom prst="stripedRightArrow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Ραβδωτό δεξιό βέλος 14"/>
          <p:cNvSpPr/>
          <p:nvPr/>
        </p:nvSpPr>
        <p:spPr>
          <a:xfrm rot="16200000">
            <a:off x="3337775" y="5201151"/>
            <a:ext cx="919600" cy="538600"/>
          </a:xfrm>
          <a:prstGeom prst="stripedRightArrow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Ραβδωτό δεξιό βέλος 15"/>
          <p:cNvSpPr/>
          <p:nvPr/>
        </p:nvSpPr>
        <p:spPr>
          <a:xfrm rot="16200000">
            <a:off x="3655568" y="5201152"/>
            <a:ext cx="919600" cy="538600"/>
          </a:xfrm>
          <a:prstGeom prst="stripedRightArrow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Ραβδωτό δεξιό βέλος 16"/>
          <p:cNvSpPr/>
          <p:nvPr/>
        </p:nvSpPr>
        <p:spPr>
          <a:xfrm rot="16200000">
            <a:off x="3957479" y="5201153"/>
            <a:ext cx="919600" cy="538600"/>
          </a:xfrm>
          <a:prstGeom prst="stripedRightArrow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Ραβδωτό δεξιό βέλος 17"/>
          <p:cNvSpPr/>
          <p:nvPr/>
        </p:nvSpPr>
        <p:spPr>
          <a:xfrm rot="16200000">
            <a:off x="4260552" y="5201154"/>
            <a:ext cx="919600" cy="538600"/>
          </a:xfrm>
          <a:prstGeom prst="stripedRightArrow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Ραβδωτό δεξιό βέλος 18"/>
          <p:cNvSpPr/>
          <p:nvPr/>
        </p:nvSpPr>
        <p:spPr>
          <a:xfrm rot="16200000">
            <a:off x="4561879" y="5201155"/>
            <a:ext cx="919600" cy="538600"/>
          </a:xfrm>
          <a:prstGeom prst="stripedRightArrow">
            <a:avLst/>
          </a:prstGeom>
          <a:solidFill>
            <a:srgbClr val="FFC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Ραβδωτό δεξιό βέλος 19"/>
          <p:cNvSpPr/>
          <p:nvPr/>
        </p:nvSpPr>
        <p:spPr>
          <a:xfrm rot="16200000">
            <a:off x="4888625" y="5201649"/>
            <a:ext cx="919600" cy="538600"/>
          </a:xfrm>
          <a:prstGeom prst="stripedRightArrow">
            <a:avLst/>
          </a:prstGeom>
          <a:solidFill>
            <a:srgbClr val="FFC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Line 5"/>
          <p:cNvSpPr>
            <a:spLocks noChangeShapeType="1"/>
          </p:cNvSpPr>
          <p:nvPr/>
        </p:nvSpPr>
        <p:spPr bwMode="auto">
          <a:xfrm>
            <a:off x="6204239" y="4302429"/>
            <a:ext cx="64928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" name="Line 5"/>
          <p:cNvSpPr>
            <a:spLocks noChangeShapeType="1"/>
          </p:cNvSpPr>
          <p:nvPr/>
        </p:nvSpPr>
        <p:spPr bwMode="auto">
          <a:xfrm>
            <a:off x="3997854" y="4302430"/>
            <a:ext cx="64928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" name="Line 5"/>
          <p:cNvSpPr>
            <a:spLocks noChangeShapeType="1"/>
          </p:cNvSpPr>
          <p:nvPr/>
        </p:nvSpPr>
        <p:spPr bwMode="auto">
          <a:xfrm>
            <a:off x="1886911" y="4302430"/>
            <a:ext cx="64928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309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5" name="Τίτλος 1"/>
          <p:cNvSpPr>
            <a:spLocks noGrp="1"/>
          </p:cNvSpPr>
          <p:nvPr>
            <p:ph type="title"/>
          </p:nvPr>
        </p:nvSpPr>
        <p:spPr>
          <a:xfrm>
            <a:off x="448965" y="374900"/>
            <a:ext cx="7940659" cy="458115"/>
          </a:xfrm>
        </p:spPr>
        <p:txBody>
          <a:bodyPr>
            <a:noAutofit/>
          </a:bodyPr>
          <a:lstStyle/>
          <a:p>
            <a:pPr algn="ctr"/>
            <a:r>
              <a:rPr lang="en-US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ORGANIZATIONAL MEASURES</a:t>
            </a:r>
            <a:endParaRPr lang="el-GR" sz="2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Ορθογώνιο 5"/>
          <p:cNvSpPr/>
          <p:nvPr/>
        </p:nvSpPr>
        <p:spPr>
          <a:xfrm>
            <a:off x="1864617" y="2207360"/>
            <a:ext cx="4379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1600"/>
              </a:spcAft>
              <a:buClr>
                <a:srgbClr val="FFFFFF"/>
              </a:buClr>
              <a:buSzPts val="1400"/>
            </a:pPr>
            <a:r>
              <a:rPr lang="en-US" altLang="en-US" dirty="0" smtClean="0">
                <a:latin typeface="Tahoma" pitchFamily="34" charset="0"/>
                <a:cs typeface="Tahoma" pitchFamily="34" charset="0"/>
                <a:sym typeface="Saira Semi Condensed"/>
              </a:rPr>
              <a:t>15</a:t>
            </a:r>
            <a:endParaRPr lang="el-GR" altLang="en-US" dirty="0">
              <a:latin typeface="Tahoma" pitchFamily="34" charset="0"/>
              <a:cs typeface="Tahoma" pitchFamily="34" charset="0"/>
              <a:sym typeface="Saira Semi Condensed"/>
            </a:endParaRPr>
          </a:p>
        </p:txBody>
      </p:sp>
      <p:sp>
        <p:nvSpPr>
          <p:cNvPr id="7" name="Ορθογώνιο 6"/>
          <p:cNvSpPr/>
          <p:nvPr/>
        </p:nvSpPr>
        <p:spPr>
          <a:xfrm>
            <a:off x="6445766" y="5039247"/>
            <a:ext cx="4379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1600"/>
              </a:spcAft>
              <a:buClr>
                <a:srgbClr val="FFFFFF"/>
              </a:buClr>
              <a:buSzPts val="1400"/>
            </a:pPr>
            <a:r>
              <a:rPr lang="en-US" altLang="en-US" dirty="0" smtClean="0">
                <a:latin typeface="Tahoma" pitchFamily="34" charset="0"/>
                <a:cs typeface="Tahoma" pitchFamily="34" charset="0"/>
                <a:sym typeface="Saira Semi Condensed"/>
              </a:rPr>
              <a:t>20</a:t>
            </a:r>
            <a:endParaRPr lang="el-GR" altLang="en-US" dirty="0">
              <a:latin typeface="Tahoma" pitchFamily="34" charset="0"/>
              <a:cs typeface="Tahoma" pitchFamily="34" charset="0"/>
              <a:sym typeface="Saira Semi Condensed"/>
            </a:endParaRPr>
          </a:p>
        </p:txBody>
      </p:sp>
      <p:sp>
        <p:nvSpPr>
          <p:cNvPr id="8" name="Ορθογώνιο 7"/>
          <p:cNvSpPr/>
          <p:nvPr/>
        </p:nvSpPr>
        <p:spPr>
          <a:xfrm>
            <a:off x="6445767" y="3604299"/>
            <a:ext cx="4379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1600"/>
              </a:spcAft>
              <a:buClr>
                <a:srgbClr val="FFFFFF"/>
              </a:buClr>
              <a:buSzPts val="1400"/>
            </a:pPr>
            <a:r>
              <a:rPr lang="en-US" altLang="en-US" dirty="0" smtClean="0">
                <a:latin typeface="Tahoma" pitchFamily="34" charset="0"/>
                <a:cs typeface="Tahoma" pitchFamily="34" charset="0"/>
                <a:sym typeface="Saira Semi Condensed"/>
              </a:rPr>
              <a:t>18</a:t>
            </a:r>
            <a:endParaRPr lang="el-GR" altLang="en-US" dirty="0">
              <a:latin typeface="Tahoma" pitchFamily="34" charset="0"/>
              <a:cs typeface="Tahoma" pitchFamily="34" charset="0"/>
              <a:sym typeface="Saira Semi Condensed"/>
            </a:endParaRPr>
          </a:p>
        </p:txBody>
      </p:sp>
      <p:sp>
        <p:nvSpPr>
          <p:cNvPr id="9" name="Ορθογώνιο 8"/>
          <p:cNvSpPr/>
          <p:nvPr/>
        </p:nvSpPr>
        <p:spPr>
          <a:xfrm>
            <a:off x="1864617" y="3429000"/>
            <a:ext cx="4379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1600"/>
              </a:spcAft>
              <a:buClr>
                <a:srgbClr val="FFFFFF"/>
              </a:buClr>
              <a:buSzPts val="1400"/>
            </a:pPr>
            <a:r>
              <a:rPr lang="en-US" altLang="en-US" dirty="0" smtClean="0">
                <a:latin typeface="Tahoma" pitchFamily="34" charset="0"/>
                <a:cs typeface="Tahoma" pitchFamily="34" charset="0"/>
                <a:sym typeface="Saira Semi Condensed"/>
              </a:rPr>
              <a:t>17</a:t>
            </a:r>
            <a:endParaRPr lang="el-GR" altLang="en-US" dirty="0">
              <a:latin typeface="Tahoma" pitchFamily="34" charset="0"/>
              <a:cs typeface="Tahoma" pitchFamily="34" charset="0"/>
              <a:sym typeface="Saira Semi Condensed"/>
            </a:endParaRPr>
          </a:p>
        </p:txBody>
      </p:sp>
      <p:sp>
        <p:nvSpPr>
          <p:cNvPr id="10" name="Ορθογώνιο 9"/>
          <p:cNvSpPr/>
          <p:nvPr/>
        </p:nvSpPr>
        <p:spPr>
          <a:xfrm>
            <a:off x="1864617" y="4887780"/>
            <a:ext cx="4379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1600"/>
              </a:spcAft>
              <a:buClr>
                <a:srgbClr val="FFFFFF"/>
              </a:buClr>
              <a:buSzPts val="1400"/>
            </a:pPr>
            <a:r>
              <a:rPr lang="en-US" altLang="en-US" dirty="0" smtClean="0">
                <a:latin typeface="Tahoma" pitchFamily="34" charset="0"/>
                <a:cs typeface="Tahoma" pitchFamily="34" charset="0"/>
                <a:sym typeface="Saira Semi Condensed"/>
              </a:rPr>
              <a:t>19</a:t>
            </a:r>
            <a:endParaRPr lang="el-GR" altLang="en-US" dirty="0">
              <a:latin typeface="Tahoma" pitchFamily="34" charset="0"/>
              <a:cs typeface="Tahoma" pitchFamily="34" charset="0"/>
              <a:sym typeface="Saira Semi Condensed"/>
            </a:endParaRPr>
          </a:p>
        </p:txBody>
      </p:sp>
      <p:sp>
        <p:nvSpPr>
          <p:cNvPr id="11" name="Ορθογώνιο 10"/>
          <p:cNvSpPr/>
          <p:nvPr/>
        </p:nvSpPr>
        <p:spPr>
          <a:xfrm>
            <a:off x="6456918" y="2207290"/>
            <a:ext cx="4379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1600"/>
              </a:spcAft>
              <a:buClr>
                <a:srgbClr val="FFFFFF"/>
              </a:buClr>
              <a:buSzPts val="1400"/>
            </a:pPr>
            <a:r>
              <a:rPr lang="en-US" altLang="en-US" dirty="0" smtClean="0">
                <a:latin typeface="Tahoma" pitchFamily="34" charset="0"/>
                <a:cs typeface="Tahoma" pitchFamily="34" charset="0"/>
                <a:sym typeface="Saira Semi Condensed"/>
              </a:rPr>
              <a:t>16</a:t>
            </a:r>
            <a:endParaRPr lang="el-GR" altLang="en-US" dirty="0">
              <a:latin typeface="Tahoma" pitchFamily="34" charset="0"/>
              <a:cs typeface="Tahoma" pitchFamily="34" charset="0"/>
              <a:sym typeface="Saira Semi Condensed"/>
            </a:endParaRPr>
          </a:p>
        </p:txBody>
      </p:sp>
      <p:sp>
        <p:nvSpPr>
          <p:cNvPr id="12" name="Ορθογώνιο 11"/>
          <p:cNvSpPr/>
          <p:nvPr/>
        </p:nvSpPr>
        <p:spPr>
          <a:xfrm>
            <a:off x="5030115" y="5408579"/>
            <a:ext cx="397033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Write an Incident Management Guide </a:t>
            </a:r>
            <a:r>
              <a:rPr lang="en-US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 </a:t>
            </a:r>
            <a:r>
              <a:rPr lang="en-US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collaboration with an </a:t>
            </a:r>
            <a:endParaRPr lang="en-US" b="1" dirty="0" smtClean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r>
              <a:rPr lang="en-US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Occupational  </a:t>
            </a:r>
            <a:r>
              <a:rPr lang="en-US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Physician</a:t>
            </a:r>
            <a:endParaRPr lang="el-GR" altLang="en-US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anose="020B0604030504040204" pitchFamily="34" charset="0"/>
              <a:cs typeface="Tahoma" panose="020B0604030504040204" pitchFamily="34" charset="0"/>
              <a:sym typeface="Anaheim"/>
            </a:endParaRPr>
          </a:p>
        </p:txBody>
      </p:sp>
      <p:sp>
        <p:nvSpPr>
          <p:cNvPr id="13" name="Ορθογώνιο 12"/>
          <p:cNvSpPr/>
          <p:nvPr/>
        </p:nvSpPr>
        <p:spPr>
          <a:xfrm>
            <a:off x="254977" y="5530991"/>
            <a:ext cx="391594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600"/>
              </a:spcAft>
            </a:pPr>
            <a:r>
              <a:rPr lang="en-US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Designate </a:t>
            </a:r>
            <a:r>
              <a:rPr lang="en-US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</a:t>
            </a:r>
            <a:r>
              <a:rPr lang="el-GR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Suspected Case Isolation Room</a:t>
            </a:r>
            <a:endParaRPr lang="el-GR" altLang="en-US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anose="020B0604030504040204" pitchFamily="34" charset="0"/>
              <a:cs typeface="Tahoma" panose="020B0604030504040204" pitchFamily="34" charset="0"/>
              <a:sym typeface="Anaheim"/>
            </a:endParaRPr>
          </a:p>
        </p:txBody>
      </p:sp>
      <p:sp>
        <p:nvSpPr>
          <p:cNvPr id="14" name="Ορθογώνιο 13"/>
          <p:cNvSpPr/>
          <p:nvPr/>
        </p:nvSpPr>
        <p:spPr>
          <a:xfrm>
            <a:off x="254977" y="3788965"/>
            <a:ext cx="36572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1600"/>
              </a:spcAft>
            </a:pP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Immediately dispose of packaging</a:t>
            </a:r>
            <a:endParaRPr lang="el-GR" altLang="en-US" dirty="0">
              <a:solidFill>
                <a:schemeClr val="accent2"/>
              </a:solidFill>
              <a:latin typeface="Tahoma" pitchFamily="34" charset="0"/>
              <a:ea typeface="Tahoma" panose="020B0604030504040204" pitchFamily="34" charset="0"/>
              <a:cs typeface="Tahoma" panose="020B0604030504040204" pitchFamily="34" charset="0"/>
              <a:sym typeface="Anaheim"/>
            </a:endParaRPr>
          </a:p>
        </p:txBody>
      </p:sp>
      <p:sp>
        <p:nvSpPr>
          <p:cNvPr id="15" name="Ορθογώνιο 14"/>
          <p:cNvSpPr/>
          <p:nvPr/>
        </p:nvSpPr>
        <p:spPr>
          <a:xfrm>
            <a:off x="4170918" y="3835131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Aft>
                <a:spcPts val="1600"/>
              </a:spcAft>
            </a:pP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Trash cans with lid with double trash or high endurance bag and pedal.</a:t>
            </a:r>
            <a:endParaRPr lang="el-GR" altLang="en-US" dirty="0">
              <a:solidFill>
                <a:schemeClr val="accent2"/>
              </a:solidFill>
              <a:latin typeface="Tahoma" pitchFamily="34" charset="0"/>
              <a:ea typeface="Tahoma" panose="020B0604030504040204" pitchFamily="34" charset="0"/>
              <a:cs typeface="Tahoma" panose="020B0604030504040204" pitchFamily="34" charset="0"/>
              <a:sym typeface="Anaheim"/>
            </a:endParaRPr>
          </a:p>
        </p:txBody>
      </p:sp>
      <p:sp>
        <p:nvSpPr>
          <p:cNvPr id="16" name="Ορθογώνιο 15"/>
          <p:cNvSpPr/>
          <p:nvPr/>
        </p:nvSpPr>
        <p:spPr>
          <a:xfrm>
            <a:off x="318194" y="2576692"/>
            <a:ext cx="364324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Apply contactless delivery-receipt </a:t>
            </a:r>
            <a:endParaRPr lang="en-US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r>
              <a:rPr lang="en-U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 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products</a:t>
            </a:r>
            <a:endParaRPr lang="el-GR" altLang="en-US" dirty="0">
              <a:solidFill>
                <a:schemeClr val="accent2"/>
              </a:solidFill>
              <a:latin typeface="Tahoma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7" name="Ορθογώνιο 16"/>
          <p:cNvSpPr/>
          <p:nvPr/>
        </p:nvSpPr>
        <p:spPr>
          <a:xfrm>
            <a:off x="4572000" y="2542604"/>
            <a:ext cx="4572000" cy="5909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90000"/>
              </a:lnSpc>
              <a:spcAft>
                <a:spcPts val="1600"/>
              </a:spcAft>
            </a:pP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There should be enough time between delivery and mail distribution</a:t>
            </a:r>
            <a:endParaRPr lang="el-GR" altLang="en-US" dirty="0">
              <a:solidFill>
                <a:schemeClr val="accent2"/>
              </a:solidFill>
              <a:latin typeface="Tahoma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852637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601670" y="222195"/>
            <a:ext cx="7940659" cy="458115"/>
          </a:xfrm>
        </p:spPr>
        <p:txBody>
          <a:bodyPr>
            <a:noAutofit/>
          </a:bodyPr>
          <a:lstStyle/>
          <a:p>
            <a:pPr algn="ctr"/>
            <a:r>
              <a:rPr lang="en-AU" sz="2600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SIGNAGE</a:t>
            </a:r>
            <a:endParaRPr lang="el-GR" sz="2600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21</a:t>
            </a:fld>
            <a:endParaRPr lang="en-US"/>
          </a:p>
        </p:txBody>
      </p:sp>
      <p:pic>
        <p:nvPicPr>
          <p:cNvPr id="5" name="Picture 3" descr="C:\AA-Training\A-Clipart\Signs_safety\Approved_Area_Signs\09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864" y="2381249"/>
            <a:ext cx="1295400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C:\AA-Training\A-Clipart\Signs_safety\Approved_Area_Signs\16.t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864" y="3676649"/>
            <a:ext cx="1295400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3519" y="2357613"/>
            <a:ext cx="1844815" cy="2614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C:\AA-My Library\A_Health_&amp;_Safety\5RMS_Health_Monitoring\5.2_Biosafety\10.6_Corona_Virus\Disinfection\Hand-disinfection-steps-according-to-EN1500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9559" y="2659149"/>
            <a:ext cx="3275782" cy="2011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5341" y="1289256"/>
            <a:ext cx="2331185" cy="175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10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80"/>
          <a:stretch/>
        </p:blipFill>
        <p:spPr bwMode="auto">
          <a:xfrm>
            <a:off x="6685341" y="3134589"/>
            <a:ext cx="1927225" cy="2379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53527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5" name="Ορθογώνιο 4"/>
          <p:cNvSpPr/>
          <p:nvPr/>
        </p:nvSpPr>
        <p:spPr>
          <a:xfrm>
            <a:off x="1670605" y="374899"/>
            <a:ext cx="5699381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2600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PERSONAL </a:t>
            </a:r>
            <a:r>
              <a:rPr lang="en-AU" sz="2600" dirty="0" smtClean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PROTECTIVE </a:t>
            </a:r>
            <a:r>
              <a:rPr lang="en-AU" sz="2600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EQUIPMENT</a:t>
            </a:r>
            <a:endParaRPr lang="el-GR" sz="2600" dirty="0"/>
          </a:p>
        </p:txBody>
      </p:sp>
      <p:sp>
        <p:nvSpPr>
          <p:cNvPr id="6" name="Ορθογώνιο 5"/>
          <p:cNvSpPr/>
          <p:nvPr/>
        </p:nvSpPr>
        <p:spPr>
          <a:xfrm>
            <a:off x="143556" y="1596540"/>
            <a:ext cx="5191970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  <a:buClr>
                <a:schemeClr val="dk1"/>
              </a:buClr>
              <a:buSzPts val="1100"/>
            </a:pP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SINGLE USE 3-PLY </a:t>
            </a:r>
            <a:r>
              <a:rPr lang="en-U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MASKS SHOULD BE USED (unless stricter requirements apply)</a:t>
            </a:r>
          </a:p>
          <a:p>
            <a:pPr lvl="1" indent="-304800" algn="just">
              <a:lnSpc>
                <a:spcPct val="150000"/>
              </a:lnSpc>
              <a:spcBef>
                <a:spcPts val="6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When 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we have </a:t>
            </a:r>
            <a:r>
              <a:rPr lang="en-U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symptoms</a:t>
            </a:r>
          </a:p>
          <a:p>
            <a:pPr lvl="1" indent="-304800" algn="just">
              <a:lnSpc>
                <a:spcPct val="150000"/>
              </a:lnSpc>
              <a:spcBef>
                <a:spcPts val="6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When 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we are taking care of vulnerable persons </a:t>
            </a:r>
            <a:endParaRPr lang="en-US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1" indent="-304800" algn="just">
              <a:lnSpc>
                <a:spcPct val="150000"/>
              </a:lnSpc>
              <a:spcBef>
                <a:spcPts val="6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When 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we are in congested </a:t>
            </a:r>
            <a:r>
              <a:rPr lang="en-U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areas</a:t>
            </a:r>
          </a:p>
          <a:p>
            <a:pPr lvl="1" indent="-304800" algn="just">
              <a:lnSpc>
                <a:spcPct val="150000"/>
              </a:lnSpc>
              <a:spcBef>
                <a:spcPts val="6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When 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we can't get rid of the habit of touching our face (from </a:t>
            </a:r>
            <a:r>
              <a:rPr lang="en-U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25-60 times/ 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hour</a:t>
            </a:r>
            <a:r>
              <a:rPr lang="en-U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</a:p>
          <a:p>
            <a:pPr lvl="1" indent="-304800" algn="just">
              <a:lnSpc>
                <a:spcPct val="150000"/>
              </a:lnSpc>
              <a:spcBef>
                <a:spcPts val="6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When 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we are going to queue/ stand in </a:t>
            </a:r>
            <a:r>
              <a:rPr lang="en-U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line</a:t>
            </a:r>
          </a:p>
          <a:p>
            <a:pPr lvl="1" indent="-304800" algn="just">
              <a:lnSpc>
                <a:spcPct val="150000"/>
              </a:lnSpc>
              <a:spcBef>
                <a:spcPts val="6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 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any high-risk environment.</a:t>
            </a:r>
          </a:p>
        </p:txBody>
      </p:sp>
      <p:pic>
        <p:nvPicPr>
          <p:cNvPr id="2050" name="Picture 2" descr="C:\Users\rms\Desktop\Projects\0_Commercial\3-ply_mask_0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710"/>
          <a:stretch/>
        </p:blipFill>
        <p:spPr bwMode="auto">
          <a:xfrm>
            <a:off x="5435737" y="2207360"/>
            <a:ext cx="3311099" cy="3054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402389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5" name="Ορθογώνιο 4"/>
          <p:cNvSpPr/>
          <p:nvPr/>
        </p:nvSpPr>
        <p:spPr>
          <a:xfrm>
            <a:off x="1670605" y="374899"/>
            <a:ext cx="5455661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2600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BASIC MEASURES IN ENTERPRISES</a:t>
            </a:r>
            <a:endParaRPr lang="el-GR" sz="2600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2262780"/>
            <a:ext cx="5297466" cy="30687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Ορθογώνιο 6"/>
          <p:cNvSpPr/>
          <p:nvPr/>
        </p:nvSpPr>
        <p:spPr>
          <a:xfrm>
            <a:off x="2308830" y="1596540"/>
            <a:ext cx="44330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chemeClr val="dk1"/>
              </a:buClr>
            </a:pP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Mechanism of </a:t>
            </a:r>
            <a:r>
              <a:rPr lang="en-U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droplets 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entering </a:t>
            </a:r>
            <a:r>
              <a:rPr lang="en-U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body </a:t>
            </a:r>
            <a:endParaRPr lang="en-US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371600" y="5566870"/>
            <a:ext cx="66312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Source</a:t>
            </a:r>
            <a:r>
              <a:rPr lang="el-GR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Why we should  all wear masks – Sui Huang Institute of Systems Biology</a:t>
            </a:r>
            <a:endParaRPr lang="en-US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73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24</a:t>
            </a:fld>
            <a:endParaRPr lang="en-US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9853" y="2360065"/>
            <a:ext cx="6631270" cy="306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Google Shape;201;p32"/>
          <p:cNvSpPr txBox="1">
            <a:spLocks noGrp="1"/>
          </p:cNvSpPr>
          <p:nvPr>
            <p:ph type="title"/>
          </p:nvPr>
        </p:nvSpPr>
        <p:spPr>
          <a:xfrm>
            <a:off x="1389853" y="374900"/>
            <a:ext cx="7940659" cy="45811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AU" sz="2600" dirty="0" smtClean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BASIC MEASURES IN ENTERPRISES</a:t>
            </a:r>
            <a:endParaRPr sz="2600" dirty="0">
              <a:solidFill>
                <a:srgbClr val="FFFF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Ορθογώνιο 6"/>
          <p:cNvSpPr/>
          <p:nvPr/>
        </p:nvSpPr>
        <p:spPr>
          <a:xfrm>
            <a:off x="2743581" y="1749245"/>
            <a:ext cx="36568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chemeClr val="dk1"/>
              </a:buClr>
              <a:buSzPts val="1100"/>
            </a:pP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Different types of mask protection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389853" y="5434801"/>
            <a:ext cx="66312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Source</a:t>
            </a:r>
            <a:r>
              <a:rPr lang="el-GR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Why we should  all wear masks – Sui Huang Institute of Systems Biology</a:t>
            </a:r>
          </a:p>
        </p:txBody>
      </p:sp>
    </p:spTree>
    <p:extLst>
      <p:ext uri="{BB962C8B-B14F-4D97-AF65-F5344CB8AC3E}">
        <p14:creationId xmlns:p14="http://schemas.microsoft.com/office/powerpoint/2010/main" val="1714168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25</a:t>
            </a:fld>
            <a:endParaRPr lang="en-US"/>
          </a:p>
        </p:txBody>
      </p:sp>
      <p:pic>
        <p:nvPicPr>
          <p:cNvPr id="5" name="Picture 2" descr="C:\AA-My Library\A_Health_&amp;_Safety\5RMS_Health_Monitoring\5.2_Biosafety\10.6_Corona_Virus\COVUD_19_masks_save_liv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197" y="1387830"/>
            <a:ext cx="6470551" cy="3817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Ορθογώνιο 5"/>
          <p:cNvSpPr/>
          <p:nvPr/>
        </p:nvSpPr>
        <p:spPr>
          <a:xfrm>
            <a:off x="2107643" y="527604"/>
            <a:ext cx="5455661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2600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BASIC MEASURES IN ENTERPRISES</a:t>
            </a:r>
            <a:endParaRPr lang="el-GR" sz="2600" dirty="0"/>
          </a:p>
        </p:txBody>
      </p:sp>
      <p:sp>
        <p:nvSpPr>
          <p:cNvPr id="7" name="Ορθογώνιο 6"/>
          <p:cNvSpPr/>
          <p:nvPr/>
        </p:nvSpPr>
        <p:spPr>
          <a:xfrm>
            <a:off x="1391377" y="5279215"/>
            <a:ext cx="667937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buClr>
                <a:schemeClr val="dk1"/>
              </a:buClr>
            </a:pP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Courses of COVID-19 infections in states where citizens wear (blue) and do not wear (red) mask</a:t>
            </a:r>
            <a:endParaRPr lang="en-US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7191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5" name="Ορθογώνιο 4"/>
          <p:cNvSpPr/>
          <p:nvPr/>
        </p:nvSpPr>
        <p:spPr>
          <a:xfrm>
            <a:off x="754375" y="1453475"/>
            <a:ext cx="7940659" cy="38985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Clr>
                <a:schemeClr val="dk1"/>
              </a:buClr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MANAGERIAL MEASURES (Pandemic  Phase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</a:p>
          <a:p>
            <a:pPr lvl="0">
              <a:buClr>
                <a:schemeClr val="dk1"/>
              </a:buClr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lvl="0" indent="-285750">
              <a:buClr>
                <a:schemeClr val="dk1"/>
              </a:buClr>
              <a:buFont typeface="Arial" panose="020B0604020202020204" pitchFamily="34" charset="0"/>
              <a:buChar char="•"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Prepare an 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Social Media 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Information Management 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Team 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 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manage 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fake news</a:t>
            </a:r>
          </a:p>
          <a:p>
            <a:pPr marL="285750" lvl="0" indent="-285750">
              <a:buClr>
                <a:schemeClr val="dk1"/>
              </a:buClr>
              <a:buFont typeface="Arial" panose="020B0604020202020204" pitchFamily="34" charset="0"/>
              <a:buChar char="•"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Wingdings" panose="05000000000000000000" pitchFamily="2" charset="2"/>
            </a:endParaRPr>
          </a:p>
          <a:p>
            <a:pPr marL="285750" lvl="0" indent="-285750">
              <a:buClr>
                <a:schemeClr val="dk1"/>
              </a:buClr>
              <a:buFont typeface="Arial" panose="020B0604020202020204" pitchFamily="34" charset="0"/>
              <a:buChar char="•"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Remote 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work does not mean isolation 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 Keep constant communication with workers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lvl="1" indent="-304800">
              <a:buSzPct val="100000"/>
              <a:buFont typeface="Arial" panose="020B0604020202020204" pitchFamily="34" charset="0"/>
              <a:buChar char="•"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Ensure a reliable flow of information about the situation</a:t>
            </a:r>
          </a:p>
          <a:p>
            <a:pPr lvl="1" indent="-304800">
              <a:buSzPct val="100000"/>
              <a:buFont typeface="Arial" panose="020B0604020202020204" pitchFamily="34" charset="0"/>
              <a:buChar char="•"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Stay informed about their health condition</a:t>
            </a:r>
          </a:p>
          <a:p>
            <a:pPr lvl="1" indent="-304800">
              <a:buSzPct val="100000"/>
              <a:buFont typeface="Arial" panose="020B0604020202020204" pitchFamily="34" charset="0"/>
              <a:buChar char="•"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Stay informed about their 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psychological 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condition</a:t>
            </a:r>
          </a:p>
          <a:p>
            <a:pPr lvl="1" indent="-304800">
              <a:buSzPct val="100000"/>
              <a:buFont typeface="Arial" panose="020B0604020202020204" pitchFamily="34" charset="0"/>
              <a:buChar char="•"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Manage their insecurities</a:t>
            </a:r>
          </a:p>
          <a:p>
            <a:pPr indent="-304800">
              <a:spcBef>
                <a:spcPts val="1600"/>
              </a:spcBef>
              <a:buClr>
                <a:srgbClr val="FFFFFF"/>
              </a:buClr>
              <a:buSzPts val="1200"/>
              <a:buFont typeface="Arial" panose="020B0604020202020204" pitchFamily="34" charset="0"/>
              <a:buChar char="•"/>
            </a:pP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same, of course, applies also for the self-employed.</a:t>
            </a:r>
          </a:p>
        </p:txBody>
      </p:sp>
      <p:sp>
        <p:nvSpPr>
          <p:cNvPr id="6" name="Ορθογώνιο 5"/>
          <p:cNvSpPr/>
          <p:nvPr/>
        </p:nvSpPr>
        <p:spPr>
          <a:xfrm>
            <a:off x="1517900" y="374899"/>
            <a:ext cx="5455661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2600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BASIC MEASURES IN ENTERPRISES</a:t>
            </a:r>
            <a:endParaRPr lang="el-GR" sz="2600" dirty="0"/>
          </a:p>
        </p:txBody>
      </p:sp>
    </p:spTree>
    <p:extLst>
      <p:ext uri="{BB962C8B-B14F-4D97-AF65-F5344CB8AC3E}">
        <p14:creationId xmlns:p14="http://schemas.microsoft.com/office/powerpoint/2010/main" val="214358895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5" name="Google Shape;201;p32"/>
          <p:cNvSpPr txBox="1">
            <a:spLocks/>
          </p:cNvSpPr>
          <p:nvPr/>
        </p:nvSpPr>
        <p:spPr>
          <a:xfrm>
            <a:off x="1128753" y="329621"/>
            <a:ext cx="7265400" cy="5592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6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AU" sz="2600" dirty="0" smtClean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BASIC MEASURES IN ENTERPRISES</a:t>
            </a:r>
            <a:endParaRPr lang="en-AU" sz="2600" dirty="0">
              <a:solidFill>
                <a:srgbClr val="FFFF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Ορθογώνιο 5"/>
          <p:cNvSpPr/>
          <p:nvPr/>
        </p:nvSpPr>
        <p:spPr>
          <a:xfrm>
            <a:off x="601671" y="1596540"/>
            <a:ext cx="7482544" cy="43704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Clr>
                <a:schemeClr val="dk1"/>
              </a:buClr>
              <a:buSzPts val="1100"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MANAGERIAL MEASURES (Return to work Phase)</a:t>
            </a:r>
          </a:p>
          <a:p>
            <a:pPr marL="285750" lvl="0" indent="-285750">
              <a:spcBef>
                <a:spcPts val="16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Managing employee insecurity: are they or are they not the Company's most valuable asset?</a:t>
            </a:r>
          </a:p>
          <a:p>
            <a:pPr marL="285750" lvl="0" indent="-285750">
              <a:spcBef>
                <a:spcPts val="16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Manage the employees behavior after the loosening of the measures.</a:t>
            </a:r>
          </a:p>
          <a:p>
            <a:pPr marL="438150" lvl="0" indent="-285750">
              <a:spcBef>
                <a:spcPts val="16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Panic attack management in case of future symptoms </a:t>
            </a:r>
          </a:p>
          <a:p>
            <a:pPr marL="438150" lvl="0" indent="-285750">
              <a:spcBef>
                <a:spcPts val="16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Keeping tracking of contacts</a:t>
            </a:r>
          </a:p>
          <a:p>
            <a:pPr marL="285750" lvl="0" indent="-285750">
              <a:spcBef>
                <a:spcPts val="16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Ensuring reliable information after their return on a permanent basis until the final solution of the problem</a:t>
            </a:r>
          </a:p>
          <a:p>
            <a:pPr marL="285750" lvl="0" indent="-285750">
              <a:spcBef>
                <a:spcPts val="16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Preparation for any global or local recurrence based on an Management Action Plan (</a:t>
            </a:r>
            <a:r>
              <a:rPr lang="en-US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eg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evaluation of measures taken) 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 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identify errors 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 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improvement actions (which should be funded).</a:t>
            </a:r>
          </a:p>
        </p:txBody>
      </p:sp>
    </p:spTree>
    <p:extLst>
      <p:ext uri="{BB962C8B-B14F-4D97-AF65-F5344CB8AC3E}">
        <p14:creationId xmlns:p14="http://schemas.microsoft.com/office/powerpoint/2010/main" val="116740424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28</a:t>
            </a:fld>
            <a:endParaRPr lang="en-US"/>
          </a:p>
        </p:txBody>
      </p:sp>
      <p:sp>
        <p:nvSpPr>
          <p:cNvPr id="5" name="Ορθογώνιο 4"/>
          <p:cNvSpPr/>
          <p:nvPr/>
        </p:nvSpPr>
        <p:spPr>
          <a:xfrm>
            <a:off x="754375" y="1679803"/>
            <a:ext cx="7177135" cy="37600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Clr>
                <a:schemeClr val="dk1"/>
              </a:buClr>
              <a:buSzPts val="1100"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MANAGERIAL MEASURES 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AT PHASE C’ (BUSINESS CONTINUITY)</a:t>
            </a:r>
          </a:p>
          <a:p>
            <a:pPr lvl="0">
              <a:spcBef>
                <a:spcPts val="1600"/>
              </a:spcBef>
              <a:buClr>
                <a:srgbClr val="FFFFFF"/>
              </a:buClr>
              <a:buSzPts val="1200"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return will be as gradual as the entry into the crisis unless there is a medical discovery-miracle; at a time span of 3 months after comeback everything will have been forgotten, hence within in this period:</a:t>
            </a:r>
          </a:p>
          <a:p>
            <a:pPr lvl="1" indent="-304800">
              <a:lnSpc>
                <a:spcPct val="150000"/>
              </a:lnSpc>
              <a:buSzPts val="1200"/>
              <a:buFont typeface="Arial" panose="020B0604020202020204" pitchFamily="34" charset="0"/>
              <a:buChar char="•"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Evaluate the total plan 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applied</a:t>
            </a:r>
          </a:p>
          <a:p>
            <a:pPr lvl="1" indent="-304800">
              <a:lnSpc>
                <a:spcPct val="150000"/>
              </a:lnSpc>
              <a:buSzPts val="1200"/>
              <a:buFont typeface="Arial" panose="020B0604020202020204" pitchFamily="34" charset="0"/>
              <a:buChar char="•"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If 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satisfied with everything then you are wrong because you haven’t learnt anything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!</a:t>
            </a:r>
          </a:p>
          <a:p>
            <a:pPr lvl="1" indent="-304800">
              <a:lnSpc>
                <a:spcPct val="150000"/>
              </a:lnSpc>
              <a:buSzPts val="1200"/>
              <a:buFont typeface="Arial" panose="020B0604020202020204" pitchFamily="34" charset="0"/>
              <a:buChar char="•"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Develop 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Crisis Management Plan and not just a Business Continuity Plan.</a:t>
            </a:r>
          </a:p>
        </p:txBody>
      </p:sp>
      <p:sp>
        <p:nvSpPr>
          <p:cNvPr id="6" name="Google Shape;201;p32"/>
          <p:cNvSpPr txBox="1">
            <a:spLocks noGrp="1"/>
          </p:cNvSpPr>
          <p:nvPr>
            <p:ph type="title"/>
          </p:nvPr>
        </p:nvSpPr>
        <p:spPr>
          <a:xfrm>
            <a:off x="907080" y="374900"/>
            <a:ext cx="7940659" cy="458115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6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AU" sz="2600" dirty="0" smtClean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BASIC MEASURES IN ENTERPRISES</a:t>
            </a:r>
            <a:endParaRPr lang="en-AU" sz="2600" dirty="0">
              <a:solidFill>
                <a:srgbClr val="FFFF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832774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29</a:t>
            </a:fld>
            <a:endParaRPr lang="en-US"/>
          </a:p>
        </p:txBody>
      </p:sp>
      <p:sp>
        <p:nvSpPr>
          <p:cNvPr id="5" name="Google Shape;821;p56"/>
          <p:cNvSpPr txBox="1">
            <a:spLocks noGrp="1"/>
          </p:cNvSpPr>
          <p:nvPr>
            <p:ph type="title"/>
          </p:nvPr>
        </p:nvSpPr>
        <p:spPr>
          <a:xfrm>
            <a:off x="601670" y="374900"/>
            <a:ext cx="7940659" cy="458115"/>
          </a:xfrm>
        </p:spPr>
        <p:txBody>
          <a:bodyPr>
            <a:noAutofit/>
          </a:bodyPr>
          <a:lstStyle/>
          <a:p>
            <a:pPr algn="ctr" eaLnBrk="1" hangingPunct="1">
              <a:buClr>
                <a:schemeClr val="accent2"/>
              </a:buClr>
              <a:buSzPts val="3600"/>
              <a:buFont typeface="Saira SemiCondensed Medium"/>
              <a:buNone/>
            </a:pPr>
            <a:r>
              <a:rPr lang="en-AU" altLang="en-US" sz="2600" dirty="0" smtClean="0">
                <a:latin typeface="Tahoma" pitchFamily="34" charset="0"/>
                <a:cs typeface="Tahoma" pitchFamily="34" charset="0"/>
                <a:sym typeface="Saira SemiCondensed Medium"/>
              </a:rPr>
              <a:t>AIR CONDITIONING (recommendations)</a:t>
            </a:r>
            <a:endParaRPr lang="el-GR" altLang="en-US" sz="2600" dirty="0" smtClean="0">
              <a:latin typeface="Tahoma" pitchFamily="34" charset="0"/>
              <a:cs typeface="Tahoma" pitchFamily="34" charset="0"/>
              <a:sym typeface="Saira SemiCondensed Medium"/>
            </a:endParaRPr>
          </a:p>
        </p:txBody>
      </p:sp>
      <p:sp>
        <p:nvSpPr>
          <p:cNvPr id="6" name="Google Shape;822;p56"/>
          <p:cNvSpPr txBox="1">
            <a:spLocks/>
          </p:cNvSpPr>
          <p:nvPr/>
        </p:nvSpPr>
        <p:spPr>
          <a:xfrm>
            <a:off x="639269" y="1749245"/>
            <a:ext cx="3473450" cy="5222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1600"/>
              </a:spcAft>
              <a:buClr>
                <a:srgbClr val="FFFFFF"/>
              </a:buClr>
              <a:buSzPts val="1400"/>
              <a:buFont typeface="Anaheim"/>
              <a:buNone/>
            </a:pPr>
            <a:r>
              <a:rPr lang="el-GR" altLang="en-US" sz="2400" dirty="0" smtClean="0">
                <a:latin typeface="Tahoma" pitchFamily="34" charset="0"/>
                <a:cs typeface="Tahoma" pitchFamily="34" charset="0"/>
                <a:sym typeface="Saira Semi Condensed"/>
              </a:rPr>
              <a:t>01</a:t>
            </a:r>
          </a:p>
        </p:txBody>
      </p:sp>
      <p:sp>
        <p:nvSpPr>
          <p:cNvPr id="7" name="Google Shape;822;p56"/>
          <p:cNvSpPr txBox="1">
            <a:spLocks/>
          </p:cNvSpPr>
          <p:nvPr/>
        </p:nvSpPr>
        <p:spPr>
          <a:xfrm>
            <a:off x="4887502" y="1685637"/>
            <a:ext cx="3473450" cy="5222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1600"/>
              </a:spcAft>
              <a:buClr>
                <a:srgbClr val="FFFFFF"/>
              </a:buClr>
              <a:buSzPts val="1400"/>
              <a:buFont typeface="Anaheim"/>
              <a:buNone/>
            </a:pPr>
            <a:r>
              <a:rPr lang="el-GR" altLang="en-US" sz="2400" dirty="0" smtClean="0">
                <a:latin typeface="Tahoma" pitchFamily="34" charset="0"/>
                <a:cs typeface="Tahoma" pitchFamily="34" charset="0"/>
                <a:sym typeface="Saira Semi Condensed"/>
              </a:rPr>
              <a:t>0</a:t>
            </a:r>
            <a:r>
              <a:rPr lang="en-US" altLang="en-US" sz="2400" dirty="0" smtClean="0">
                <a:latin typeface="Tahoma" pitchFamily="34" charset="0"/>
                <a:cs typeface="Tahoma" pitchFamily="34" charset="0"/>
                <a:sym typeface="Saira Semi Condensed"/>
              </a:rPr>
              <a:t>2</a:t>
            </a:r>
            <a:endParaRPr lang="el-GR" altLang="en-US" sz="2400" dirty="0" smtClean="0">
              <a:latin typeface="Tahoma" pitchFamily="34" charset="0"/>
              <a:cs typeface="Tahoma" pitchFamily="34" charset="0"/>
              <a:sym typeface="Saira Semi Condensed"/>
            </a:endParaRPr>
          </a:p>
        </p:txBody>
      </p:sp>
      <p:sp>
        <p:nvSpPr>
          <p:cNvPr id="8" name="Google Shape;822;p56"/>
          <p:cNvSpPr txBox="1">
            <a:spLocks/>
          </p:cNvSpPr>
          <p:nvPr/>
        </p:nvSpPr>
        <p:spPr>
          <a:xfrm>
            <a:off x="601365" y="3123590"/>
            <a:ext cx="3473450" cy="5222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1600"/>
              </a:spcAft>
              <a:buClr>
                <a:srgbClr val="FFFFFF"/>
              </a:buClr>
              <a:buSzPts val="1400"/>
              <a:buFont typeface="Anaheim"/>
              <a:buNone/>
            </a:pPr>
            <a:r>
              <a:rPr lang="el-GR" altLang="en-US" sz="2400" dirty="0" smtClean="0">
                <a:latin typeface="Tahoma" pitchFamily="34" charset="0"/>
                <a:cs typeface="Tahoma" pitchFamily="34" charset="0"/>
                <a:sym typeface="Saira Semi Condensed"/>
              </a:rPr>
              <a:t>0</a:t>
            </a:r>
            <a:r>
              <a:rPr lang="en-US" altLang="en-US" sz="2400" dirty="0" smtClean="0">
                <a:latin typeface="Tahoma" pitchFamily="34" charset="0"/>
                <a:cs typeface="Tahoma" pitchFamily="34" charset="0"/>
                <a:sym typeface="Saira Semi Condensed"/>
              </a:rPr>
              <a:t>3</a:t>
            </a:r>
            <a:endParaRPr lang="el-GR" altLang="en-US" sz="2400" dirty="0" smtClean="0">
              <a:latin typeface="Tahoma" pitchFamily="34" charset="0"/>
              <a:cs typeface="Tahoma" pitchFamily="34" charset="0"/>
              <a:sym typeface="Saira Semi Condensed"/>
            </a:endParaRPr>
          </a:p>
        </p:txBody>
      </p:sp>
      <p:sp>
        <p:nvSpPr>
          <p:cNvPr id="9" name="Google Shape;822;p56"/>
          <p:cNvSpPr txBox="1">
            <a:spLocks/>
          </p:cNvSpPr>
          <p:nvPr/>
        </p:nvSpPr>
        <p:spPr>
          <a:xfrm>
            <a:off x="622669" y="4673862"/>
            <a:ext cx="3473450" cy="5222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1600"/>
              </a:spcAft>
              <a:buClr>
                <a:srgbClr val="FFFFFF"/>
              </a:buClr>
              <a:buSzPts val="1400"/>
              <a:buFont typeface="Anaheim"/>
              <a:buNone/>
            </a:pPr>
            <a:r>
              <a:rPr lang="el-GR" altLang="en-US" sz="2400" dirty="0" smtClean="0">
                <a:latin typeface="Tahoma" pitchFamily="34" charset="0"/>
                <a:cs typeface="Tahoma" pitchFamily="34" charset="0"/>
                <a:sym typeface="Saira Semi Condensed"/>
              </a:rPr>
              <a:t>0</a:t>
            </a:r>
            <a:r>
              <a:rPr lang="en-US" altLang="en-US" sz="2400" dirty="0" smtClean="0">
                <a:latin typeface="Tahoma" pitchFamily="34" charset="0"/>
                <a:cs typeface="Tahoma" pitchFamily="34" charset="0"/>
                <a:sym typeface="Saira Semi Condensed"/>
              </a:rPr>
              <a:t>5</a:t>
            </a:r>
            <a:endParaRPr lang="el-GR" altLang="en-US" sz="2400" dirty="0" smtClean="0">
              <a:latin typeface="Tahoma" pitchFamily="34" charset="0"/>
              <a:cs typeface="Tahoma" pitchFamily="34" charset="0"/>
              <a:sym typeface="Saira Semi Condensed"/>
            </a:endParaRPr>
          </a:p>
        </p:txBody>
      </p:sp>
      <p:sp>
        <p:nvSpPr>
          <p:cNvPr id="10" name="Google Shape;822;p56"/>
          <p:cNvSpPr txBox="1">
            <a:spLocks/>
          </p:cNvSpPr>
          <p:nvPr/>
        </p:nvSpPr>
        <p:spPr>
          <a:xfrm>
            <a:off x="4855218" y="3122978"/>
            <a:ext cx="3473450" cy="5222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1600"/>
              </a:spcAft>
              <a:buClr>
                <a:srgbClr val="FFFFFF"/>
              </a:buClr>
              <a:buSzPts val="1400"/>
              <a:buFont typeface="Anaheim"/>
              <a:buNone/>
            </a:pPr>
            <a:r>
              <a:rPr lang="el-GR" altLang="en-US" sz="2400" dirty="0" smtClean="0">
                <a:latin typeface="Tahoma" pitchFamily="34" charset="0"/>
                <a:cs typeface="Tahoma" pitchFamily="34" charset="0"/>
                <a:sym typeface="Saira Semi Condensed"/>
              </a:rPr>
              <a:t>0</a:t>
            </a:r>
            <a:r>
              <a:rPr lang="en-US" altLang="en-US" sz="2400" dirty="0" smtClean="0">
                <a:latin typeface="Tahoma" pitchFamily="34" charset="0"/>
                <a:cs typeface="Tahoma" pitchFamily="34" charset="0"/>
                <a:sym typeface="Saira Semi Condensed"/>
              </a:rPr>
              <a:t>4</a:t>
            </a:r>
            <a:endParaRPr lang="el-GR" altLang="en-US" sz="2400" dirty="0" smtClean="0">
              <a:latin typeface="Tahoma" pitchFamily="34" charset="0"/>
              <a:cs typeface="Tahoma" pitchFamily="34" charset="0"/>
              <a:sym typeface="Saira Semi Condensed"/>
            </a:endParaRPr>
          </a:p>
        </p:txBody>
      </p:sp>
      <p:sp>
        <p:nvSpPr>
          <p:cNvPr id="11" name="Google Shape;822;p56"/>
          <p:cNvSpPr txBox="1">
            <a:spLocks/>
          </p:cNvSpPr>
          <p:nvPr/>
        </p:nvSpPr>
        <p:spPr>
          <a:xfrm>
            <a:off x="4864395" y="4720303"/>
            <a:ext cx="3473450" cy="5222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1600"/>
              </a:spcAft>
              <a:buClr>
                <a:srgbClr val="FFFFFF"/>
              </a:buClr>
              <a:buSzPts val="1400"/>
              <a:buFont typeface="Anaheim"/>
              <a:buNone/>
            </a:pPr>
            <a:r>
              <a:rPr lang="el-GR" altLang="en-US" sz="2400" dirty="0" smtClean="0">
                <a:latin typeface="Tahoma" pitchFamily="34" charset="0"/>
                <a:cs typeface="Tahoma" pitchFamily="34" charset="0"/>
                <a:sym typeface="Saira Semi Condensed"/>
              </a:rPr>
              <a:t>0</a:t>
            </a:r>
            <a:r>
              <a:rPr lang="en-US" altLang="en-US" sz="2400" dirty="0" smtClean="0">
                <a:latin typeface="Tahoma" pitchFamily="34" charset="0"/>
                <a:cs typeface="Tahoma" pitchFamily="34" charset="0"/>
                <a:sym typeface="Saira Semi Condensed"/>
              </a:rPr>
              <a:t>6</a:t>
            </a:r>
            <a:endParaRPr lang="el-GR" altLang="en-US" sz="2400" dirty="0" smtClean="0">
              <a:latin typeface="Tahoma" pitchFamily="34" charset="0"/>
              <a:cs typeface="Tahoma" pitchFamily="34" charset="0"/>
              <a:sym typeface="Saira Semi Condensed"/>
            </a:endParaRPr>
          </a:p>
        </p:txBody>
      </p:sp>
      <p:sp>
        <p:nvSpPr>
          <p:cNvPr id="12" name="Ορθογώνιο 11"/>
          <p:cNvSpPr/>
          <p:nvPr/>
        </p:nvSpPr>
        <p:spPr>
          <a:xfrm>
            <a:off x="246256" y="2273941"/>
            <a:ext cx="4572000" cy="5909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Ventilation systems will operate </a:t>
            </a:r>
            <a:endParaRPr lang="en-US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lnSpc>
                <a:spcPct val="90000"/>
              </a:lnSpc>
            </a:pPr>
            <a:r>
              <a:rPr lang="en-U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24/7 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at low speed</a:t>
            </a:r>
            <a:endParaRPr lang="el-GR" altLang="en-US" dirty="0">
              <a:solidFill>
                <a:schemeClr val="accent2"/>
              </a:solidFill>
              <a:latin typeface="Tahoma" pitchFamily="34" charset="0"/>
              <a:ea typeface="Tahoma" panose="020B0604030504040204" pitchFamily="34" charset="0"/>
              <a:cs typeface="Tahoma" panose="020B0604030504040204" pitchFamily="34" charset="0"/>
              <a:sym typeface="Anaheim"/>
            </a:endParaRPr>
          </a:p>
        </p:txBody>
      </p:sp>
      <p:sp>
        <p:nvSpPr>
          <p:cNvPr id="13" name="Ορθογώνιο 12"/>
          <p:cNvSpPr/>
          <p:nvPr/>
        </p:nvSpPr>
        <p:spPr>
          <a:xfrm>
            <a:off x="4328135" y="2246240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Natural ventilation is preferable or can </a:t>
            </a:r>
            <a:endParaRPr lang="en-US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en-U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 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used in combination with the air conditioning</a:t>
            </a:r>
            <a:endParaRPr lang="el-GR" altLang="en-US" dirty="0">
              <a:solidFill>
                <a:schemeClr val="accent2"/>
              </a:solidFill>
              <a:latin typeface="Tahoma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Ορθογώνιο 13"/>
          <p:cNvSpPr/>
          <p:nvPr/>
        </p:nvSpPr>
        <p:spPr>
          <a:xfrm>
            <a:off x="865228" y="3613666"/>
            <a:ext cx="333405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Recirculation systems must be </a:t>
            </a:r>
            <a:endParaRPr lang="en-US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en-U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switched 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off</a:t>
            </a:r>
            <a:endParaRPr lang="el-GR" altLang="en-US" dirty="0">
              <a:solidFill>
                <a:schemeClr val="accent2"/>
              </a:solidFill>
              <a:latin typeface="Tahoma" pitchFamily="34" charset="0"/>
              <a:ea typeface="Tahoma" panose="020B0604030504040204" pitchFamily="34" charset="0"/>
              <a:cs typeface="Tahoma" panose="020B0604030504040204" pitchFamily="34" charset="0"/>
              <a:sym typeface="Anaheim"/>
            </a:endParaRPr>
          </a:p>
        </p:txBody>
      </p:sp>
      <p:sp>
        <p:nvSpPr>
          <p:cNvPr id="15" name="Ορθογώνιο 14"/>
          <p:cNvSpPr/>
          <p:nvPr/>
        </p:nvSpPr>
        <p:spPr>
          <a:xfrm>
            <a:off x="4142563" y="3486926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Aft>
                <a:spcPts val="1600"/>
              </a:spcAft>
            </a:pP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local cooling-heating units will either be deactivated or used in combination with natural ventilation or will operate 24/7</a:t>
            </a:r>
            <a:endParaRPr lang="el-GR" altLang="en-US" dirty="0">
              <a:solidFill>
                <a:schemeClr val="accent2"/>
              </a:solidFill>
              <a:latin typeface="Tahoma" pitchFamily="34" charset="0"/>
              <a:ea typeface="Tahoma" panose="020B0604030504040204" pitchFamily="34" charset="0"/>
              <a:cs typeface="Tahoma" panose="020B0604030504040204" pitchFamily="34" charset="0"/>
              <a:sym typeface="Anaheim"/>
            </a:endParaRPr>
          </a:p>
        </p:txBody>
      </p:sp>
      <p:sp>
        <p:nvSpPr>
          <p:cNvPr id="16" name="Ορθογώνιο 15"/>
          <p:cNvSpPr/>
          <p:nvPr/>
        </p:nvSpPr>
        <p:spPr>
          <a:xfrm>
            <a:off x="786163" y="5196150"/>
            <a:ext cx="32722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1600"/>
              </a:spcAft>
            </a:pP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FCU systems will operate 24/7</a:t>
            </a:r>
            <a:endParaRPr lang="el-GR" altLang="en-US" dirty="0">
              <a:solidFill>
                <a:schemeClr val="accent2"/>
              </a:solidFill>
              <a:latin typeface="Tahoma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7" name="Ορθογώνιο 16"/>
          <p:cNvSpPr/>
          <p:nvPr/>
        </p:nvSpPr>
        <p:spPr>
          <a:xfrm>
            <a:off x="4142563" y="5196150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Aft>
                <a:spcPts val="1600"/>
              </a:spcAft>
            </a:pPr>
            <a:r>
              <a:rPr lang="en-US" altLang="en-US" dirty="0">
                <a:latin typeface="Tahoma" pitchFamily="34" charset="0"/>
                <a:cs typeface="Tahoma" pitchFamily="34" charset="0"/>
              </a:rPr>
              <a:t>Air conditioning systems (e.g. AHU) should be converted to allow the maximum fresh air intake</a:t>
            </a:r>
            <a:endParaRPr lang="el-GR" altLang="en-US" dirty="0">
              <a:latin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00496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53227"/>
            <a:ext cx="8093366" cy="1138426"/>
          </a:xfrm>
        </p:spPr>
        <p:txBody>
          <a:bodyPr>
            <a:normAutofit/>
          </a:bodyPr>
          <a:lstStyle/>
          <a:p>
            <a:r>
              <a:rPr lang="en-US" altLang="el-GR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l-GR" altLang="el-GR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3555" y="69490"/>
            <a:ext cx="7787955" cy="61082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About Coronavirus SARS-CoV-2</a:t>
            </a:r>
            <a:r>
              <a:rPr lang="el-GR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 COVID-19</a:t>
            </a:r>
          </a:p>
          <a:p>
            <a:pPr marL="0" indent="0" algn="ctr">
              <a:buNone/>
            </a:pPr>
            <a:r>
              <a:rPr lang="en-US" altLang="el-GR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Basic Characteristics</a:t>
            </a:r>
          </a:p>
          <a:p>
            <a:pPr algn="ctr"/>
            <a:endParaRPr lang="en-US" altLang="el-GR" b="1" dirty="0" smtClean="0">
              <a:solidFill>
                <a:schemeClr val="bg1"/>
              </a:solidFill>
            </a:endParaRPr>
          </a:p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6557165" y="2207360"/>
            <a:ext cx="13743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l-GR" dirty="0"/>
          </a:p>
        </p:txBody>
      </p:sp>
      <p:sp>
        <p:nvSpPr>
          <p:cNvPr id="7" name="Ορθογώνιο 6"/>
          <p:cNvSpPr/>
          <p:nvPr/>
        </p:nvSpPr>
        <p:spPr>
          <a:xfrm>
            <a:off x="355424" y="1828965"/>
            <a:ext cx="8492315" cy="41960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38150" lvl="0" indent="-285750">
              <a:spcBef>
                <a:spcPts val="1600"/>
              </a:spcBef>
              <a:buClr>
                <a:srgbClr val="FFFFFF"/>
              </a:buClr>
              <a:buSzPct val="100000"/>
              <a:buBlip>
                <a:blip r:embed="rId2"/>
              </a:buBlip>
            </a:pPr>
            <a:r>
              <a:rPr lang="en-US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Virus 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 not a living form needs a host (foreign biological material) to multiply</a:t>
            </a:r>
          </a:p>
          <a:p>
            <a:pPr marL="438150" lvl="0" indent="-285750" algn="just">
              <a:spcBef>
                <a:spcPts val="1600"/>
              </a:spcBef>
              <a:buClr>
                <a:srgbClr val="FFFFFF"/>
              </a:buClr>
              <a:buSzPct val="100000"/>
              <a:buBlip>
                <a:blip r:embed="rId2"/>
              </a:buBlip>
            </a:pP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Low bio-hazard</a:t>
            </a:r>
          </a:p>
          <a:p>
            <a:pPr marL="438150" lvl="0" indent="-285750">
              <a:spcBef>
                <a:spcPts val="1600"/>
              </a:spcBef>
              <a:buClr>
                <a:srgbClr val="FFFFFF"/>
              </a:buClr>
              <a:buSzPct val="100000"/>
              <a:buBlip>
                <a:blip r:embed="rId2"/>
              </a:buBlip>
            </a:pP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Highly contagious</a:t>
            </a:r>
          </a:p>
          <a:p>
            <a:pPr marL="438150" lvl="0" indent="-285750">
              <a:spcBef>
                <a:spcPts val="1600"/>
              </a:spcBef>
              <a:buClr>
                <a:srgbClr val="FFFFFF"/>
              </a:buClr>
              <a:buSzPct val="100000"/>
              <a:buBlip>
                <a:blip r:embed="rId2"/>
              </a:buBlip>
            </a:pP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Retro virus</a:t>
            </a:r>
          </a:p>
          <a:p>
            <a:pPr marL="895350" lvl="2" indent="-285750">
              <a:buClr>
                <a:srgbClr val="FFFFFF"/>
              </a:buClr>
              <a:buSzPct val="100000"/>
              <a:buBlip>
                <a:blip r:embed="rId2"/>
              </a:buBlip>
            </a:pP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Vulnerable</a:t>
            </a:r>
          </a:p>
          <a:p>
            <a:pPr marL="895350" lvl="2" indent="-285750">
              <a:buClr>
                <a:srgbClr val="FFFFFF"/>
              </a:buClr>
              <a:buSzPct val="100000"/>
              <a:buBlip>
                <a:blip r:embed="rId2"/>
              </a:buBlip>
            </a:pP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Easily mutated (200 mutation already identified)</a:t>
            </a:r>
          </a:p>
          <a:p>
            <a:pPr marL="285750" indent="-285750">
              <a:spcBef>
                <a:spcPts val="1600"/>
              </a:spcBef>
              <a:buClr>
                <a:srgbClr val="FFFFFF"/>
              </a:buClr>
              <a:buSzPct val="100000"/>
              <a:buBlip>
                <a:blip r:embed="rId2"/>
              </a:buBlip>
            </a:pP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Not transmitted trans-dermally</a:t>
            </a:r>
          </a:p>
          <a:p>
            <a:pPr marL="285750" indent="-285750">
              <a:spcBef>
                <a:spcPts val="1600"/>
              </a:spcBef>
              <a:buClr>
                <a:srgbClr val="FFFFFF"/>
              </a:buClr>
              <a:buSzPct val="100000"/>
              <a:buBlip>
                <a:blip r:embed="rId2"/>
              </a:buBlip>
            </a:pP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Apart from the respiratory </a:t>
            </a:r>
            <a:r>
              <a:rPr lang="en-US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system, 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it contaminates other vital organs such as the liver, heart, kidneys and the brain.</a:t>
            </a:r>
            <a:endParaRPr lang="en-U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9685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30</a:t>
            </a:fld>
            <a:endParaRPr lang="en-US"/>
          </a:p>
        </p:txBody>
      </p:sp>
      <p:sp>
        <p:nvSpPr>
          <p:cNvPr id="6" name="Ορθογώνιο 5"/>
          <p:cNvSpPr/>
          <p:nvPr/>
        </p:nvSpPr>
        <p:spPr>
          <a:xfrm>
            <a:off x="296260" y="96316"/>
            <a:ext cx="7787955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buClr>
                <a:schemeClr val="dk1"/>
              </a:buClr>
            </a:pPr>
            <a:r>
              <a:rPr lang="en-US" sz="2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UPDATE THE VALUE OF LEADERSHIP AGAINST SMALL MANAGEMENT</a:t>
            </a:r>
            <a:endParaRPr lang="el-GR" sz="2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7" name="Picture 2" descr="C:\AA-Training\A-Clipart\Crisis\1925252_600552343354121_210346272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2207360"/>
            <a:ext cx="4343104" cy="2769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2586835" y="2360065"/>
            <a:ext cx="1811482" cy="1938992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Brilliant people solve problems; ingenious people predict them.</a:t>
            </a:r>
            <a:endParaRPr lang="en-US" sz="2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435960" y="4627662"/>
            <a:ext cx="1295400" cy="369332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rtlCol="0">
            <a:spAutoFit/>
          </a:bodyPr>
          <a:lstStyle/>
          <a:p>
            <a:endParaRPr lang="en-US" sz="1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77547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53227"/>
            <a:ext cx="8093366" cy="1138426"/>
          </a:xfrm>
        </p:spPr>
        <p:txBody>
          <a:bodyPr>
            <a:normAutofit/>
          </a:bodyPr>
          <a:lstStyle/>
          <a:p>
            <a:pPr marL="0" indent="0" algn="ctr"/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About Coronavirus SARS-CoV-2</a:t>
            </a:r>
            <a:r>
              <a:rPr lang="el-GR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 COVID-19</a:t>
            </a:r>
            <a:b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altLang="el-GR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Basic Characteristics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3236" y="1443835"/>
            <a:ext cx="8847740" cy="488656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altLang="el-GR" sz="2400" b="1" dirty="0" smtClean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81000">
              <a:spcBef>
                <a:spcPts val="1600"/>
              </a:spcBef>
              <a:buClr>
                <a:srgbClr val="FFFFFF"/>
              </a:buClr>
              <a:buSzPct val="150000"/>
              <a:buBlip>
                <a:blip r:embed="rId2"/>
              </a:buBlip>
            </a:pPr>
            <a:r>
              <a:rPr lang="en-US" sz="24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We know very little about its biological behavior </a:t>
            </a:r>
          </a:p>
          <a:p>
            <a:pPr marL="381000">
              <a:spcBef>
                <a:spcPts val="1600"/>
              </a:spcBef>
              <a:buClr>
                <a:srgbClr val="FFFFFF"/>
              </a:buClr>
              <a:buSzPct val="150000"/>
              <a:buBlip>
                <a:blip r:embed="rId2"/>
              </a:buBlip>
            </a:pPr>
            <a:r>
              <a:rPr lang="en-US" sz="24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It is not seasonal </a:t>
            </a:r>
          </a:p>
          <a:p>
            <a:pPr marL="381000">
              <a:spcBef>
                <a:spcPts val="1600"/>
              </a:spcBef>
              <a:buClr>
                <a:srgbClr val="FFFFFF"/>
              </a:buClr>
              <a:buSzPct val="150000"/>
              <a:buBlip>
                <a:blip r:embed="rId2"/>
              </a:buBlip>
            </a:pPr>
            <a:r>
              <a:rPr lang="en-US" sz="24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There is no currently medication commercially available</a:t>
            </a:r>
            <a:endParaRPr lang="en-US" sz="24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81000" algn="just">
              <a:spcBef>
                <a:spcPts val="1600"/>
              </a:spcBef>
              <a:buClr>
                <a:srgbClr val="FFFFFF"/>
              </a:buClr>
              <a:buSzPct val="150000"/>
              <a:buBlip>
                <a:blip r:embed="rId2"/>
              </a:buBlip>
            </a:pPr>
            <a:r>
              <a:rPr lang="en-US" sz="24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There is no vaccine; the approval process is time consuming (1-2 years) </a:t>
            </a:r>
          </a:p>
          <a:p>
            <a:pPr marL="381000">
              <a:spcBef>
                <a:spcPts val="1600"/>
              </a:spcBef>
              <a:buClr>
                <a:srgbClr val="FFFFFF"/>
              </a:buClr>
              <a:buSzPct val="150000"/>
              <a:buBlip>
                <a:blip r:embed="rId2"/>
              </a:buBlip>
            </a:pPr>
            <a:r>
              <a:rPr lang="en-US" sz="24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It is airborne; it is transmitted by droplets or its dehydrated cores. </a:t>
            </a:r>
            <a:endParaRPr lang="en-US" sz="24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en-US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1434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53227"/>
            <a:ext cx="8093366" cy="1138426"/>
          </a:xfrm>
        </p:spPr>
        <p:txBody>
          <a:bodyPr>
            <a:normAutofit/>
          </a:bodyPr>
          <a:lstStyle/>
          <a:p>
            <a:pPr algn="ctr"/>
            <a:r>
              <a:rPr lang="en-AU" sz="2600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CORONAVIRUS</a:t>
            </a:r>
            <a:r>
              <a:rPr lang="el-GR" sz="2600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SARS-CoV-2</a:t>
            </a:r>
            <a:r>
              <a:rPr lang="el-GR" sz="2600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l-GR" altLang="el-GR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8" name="Ορθογώνιο 7"/>
          <p:cNvSpPr/>
          <p:nvPr/>
        </p:nvSpPr>
        <p:spPr>
          <a:xfrm>
            <a:off x="313165" y="1596540"/>
            <a:ext cx="6244000" cy="41960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buClr>
                <a:schemeClr val="dk1"/>
              </a:buClr>
              <a:buSzPts val="1100"/>
            </a:pP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BASIC CHARACTERISTICS</a:t>
            </a:r>
          </a:p>
          <a:p>
            <a:pPr lvl="0" algn="just">
              <a:spcBef>
                <a:spcPts val="1600"/>
              </a:spcBef>
              <a:buClr>
                <a:srgbClr val="FFFFFF"/>
              </a:buClr>
              <a:buSzPts val="1200"/>
            </a:pP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It has relative durability on the various surfaces; h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owever, further studies have shown that </a:t>
            </a:r>
            <a:r>
              <a:rPr lang="en-US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surface 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contamination is rare.</a:t>
            </a:r>
          </a:p>
          <a:p>
            <a:pPr lvl="0" algn="just">
              <a:spcBef>
                <a:spcPts val="1600"/>
              </a:spcBef>
              <a:buClr>
                <a:srgbClr val="FFFFFF"/>
              </a:buClr>
              <a:buSzPts val="1200"/>
            </a:pP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In order to be contaminated after touching a surface 3 preconditions must hold simultaneously:</a:t>
            </a:r>
          </a:p>
          <a:p>
            <a:pPr marL="609600" indent="-457200" algn="just">
              <a:buClr>
                <a:srgbClr val="C00000"/>
              </a:buClr>
              <a:buSzPct val="100000"/>
              <a:buFont typeface="+mj-lt"/>
              <a:buAutoNum type="arabicPeriod"/>
            </a:pP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The surface must have been recently contaminated</a:t>
            </a:r>
          </a:p>
          <a:p>
            <a:pPr marL="609600" indent="-457200" algn="just">
              <a:buClr>
                <a:srgbClr val="C00000"/>
              </a:buClr>
              <a:buSzPct val="100000"/>
              <a:buFont typeface="+mj-lt"/>
              <a:buAutoNum type="arabicPeriod"/>
            </a:pP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One must touch the same surface area shortly after</a:t>
            </a:r>
          </a:p>
          <a:p>
            <a:pPr marL="609600" indent="-457200" algn="just">
              <a:buClr>
                <a:srgbClr val="C00000"/>
              </a:buClr>
              <a:buSzPct val="100000"/>
              <a:buFont typeface="+mj-lt"/>
              <a:buAutoNum type="arabicPeriod"/>
            </a:pP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After touching the surface they must touch their face shortly after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47"/>
          <a:stretch/>
        </p:blipFill>
        <p:spPr bwMode="auto">
          <a:xfrm>
            <a:off x="6812952" y="1749245"/>
            <a:ext cx="2098529" cy="16832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 descr="C:\AA-My Library\A_Health_&amp;_Safety\5RMS_Health_Monitoring\5.2_Biosafety\10.6_Corona_Virus\Surface_endurance\Covid-19_surface_endurance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67"/>
          <a:stretch/>
        </p:blipFill>
        <p:spPr bwMode="auto">
          <a:xfrm>
            <a:off x="6812952" y="3694550"/>
            <a:ext cx="1985165" cy="1979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2960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53227"/>
            <a:ext cx="8093366" cy="1138426"/>
          </a:xfrm>
        </p:spPr>
        <p:txBody>
          <a:bodyPr>
            <a:normAutofit/>
          </a:bodyPr>
          <a:lstStyle/>
          <a:p>
            <a:pPr algn="ctr"/>
            <a:r>
              <a:rPr lang="en-AU" sz="2600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CORONAVIRUS</a:t>
            </a:r>
            <a:r>
              <a:rPr lang="el-GR" sz="2600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600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SARS-CoV-2</a:t>
            </a:r>
            <a:r>
              <a:rPr lang="el-GR" sz="2600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l-GR" altLang="el-GR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3236" y="1443835"/>
            <a:ext cx="5072289" cy="488656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altLang="el-GR" b="1" dirty="0" smtClean="0">
              <a:solidFill>
                <a:srgbClr val="0000CC"/>
              </a:solidFill>
            </a:endParaRPr>
          </a:p>
          <a:p>
            <a:endParaRPr lang="en-US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6" name="Picture 3" descr="ETWY8CMXsAAoijh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498"/>
          <a:stretch/>
        </p:blipFill>
        <p:spPr bwMode="auto">
          <a:xfrm>
            <a:off x="2281425" y="1749245"/>
            <a:ext cx="5143500" cy="4294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1027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53227"/>
            <a:ext cx="8093366" cy="1138426"/>
          </a:xfrm>
        </p:spPr>
        <p:txBody>
          <a:bodyPr>
            <a:normAutofit/>
          </a:bodyPr>
          <a:lstStyle/>
          <a:p>
            <a:pPr algn="ctr"/>
            <a:r>
              <a:rPr lang="en-US" sz="2600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DROPLETS CHARACTERISTICS</a:t>
            </a:r>
            <a:endParaRPr lang="el-GR" altLang="el-GR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9" t="11736" r="1694"/>
          <a:stretch/>
        </p:blipFill>
        <p:spPr bwMode="auto">
          <a:xfrm>
            <a:off x="120247" y="2207360"/>
            <a:ext cx="4342478" cy="26271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1346" r="1363" b="2519"/>
          <a:stretch/>
        </p:blipFill>
        <p:spPr bwMode="auto">
          <a:xfrm>
            <a:off x="4572000" y="2021215"/>
            <a:ext cx="4374215" cy="28630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Ορθογώνιο 8"/>
          <p:cNvSpPr/>
          <p:nvPr/>
        </p:nvSpPr>
        <p:spPr>
          <a:xfrm>
            <a:off x="4724705" y="3969870"/>
            <a:ext cx="2895600" cy="9144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FFC000"/>
                </a:solidFill>
              </a:rPr>
              <a:t>SARS-CoV-2 nucleus diameter</a:t>
            </a:r>
            <a:endParaRPr lang="el-GR" b="1" dirty="0" smtClean="0">
              <a:solidFill>
                <a:srgbClr val="FFC000"/>
              </a:solidFill>
            </a:endParaRPr>
          </a:p>
          <a:p>
            <a:pPr algn="ctr"/>
            <a:r>
              <a:rPr lang="el-GR" b="1" dirty="0" smtClean="0">
                <a:solidFill>
                  <a:srgbClr val="FFC000"/>
                </a:solidFill>
              </a:rPr>
              <a:t>0,060-0,140 μ</a:t>
            </a:r>
            <a:r>
              <a:rPr lang="en-US" b="1" dirty="0" smtClean="0">
                <a:solidFill>
                  <a:srgbClr val="FFC000"/>
                </a:solidFill>
              </a:rPr>
              <a:t>m</a:t>
            </a:r>
            <a:endParaRPr lang="en-US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3506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53227"/>
            <a:ext cx="8093366" cy="1138426"/>
          </a:xfrm>
        </p:spPr>
        <p:txBody>
          <a:bodyPr>
            <a:normAutofit/>
          </a:bodyPr>
          <a:lstStyle/>
          <a:p>
            <a:pPr algn="ctr"/>
            <a:r>
              <a:rPr lang="en-US" sz="2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TRANSMISSION PATHS OF SARS-CoV-2</a:t>
            </a:r>
            <a:endParaRPr lang="el-GR" altLang="el-GR" sz="2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6" name="Ορθογώνιο 5"/>
          <p:cNvSpPr/>
          <p:nvPr/>
        </p:nvSpPr>
        <p:spPr>
          <a:xfrm>
            <a:off x="2732778" y="3244334"/>
            <a:ext cx="36784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Transmission Paths of SARS-CoV-2</a:t>
            </a:r>
            <a:endParaRPr lang="el-GR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146" y="1749245"/>
            <a:ext cx="6840537" cy="4383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65451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48965" y="222195"/>
            <a:ext cx="7940659" cy="458115"/>
          </a:xfrm>
        </p:spPr>
        <p:txBody>
          <a:bodyPr>
            <a:noAutofit/>
          </a:bodyPr>
          <a:lstStyle/>
          <a:p>
            <a:pPr algn="ctr"/>
            <a:r>
              <a:rPr lang="en-US" sz="2600" dirty="0" smtClean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BASIC MEASURES IN A WORKING ENVIRONMENT</a:t>
            </a:r>
            <a:endParaRPr lang="el-GR" sz="2600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0419" y="2377026"/>
            <a:ext cx="2893314" cy="2244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Ορθογώνιο 5"/>
          <p:cNvSpPr/>
          <p:nvPr/>
        </p:nvSpPr>
        <p:spPr>
          <a:xfrm>
            <a:off x="6092494" y="4803345"/>
            <a:ext cx="289682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Source</a:t>
            </a:r>
            <a:r>
              <a:rPr lang="el-GR" i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en-US" i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ILO How do OSH professionals </a:t>
            </a:r>
            <a:r>
              <a:rPr lang="el-GR" i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i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impact public-policy?</a:t>
            </a:r>
          </a:p>
        </p:txBody>
      </p:sp>
      <p:sp>
        <p:nvSpPr>
          <p:cNvPr id="7" name="Ορθογώνιο 6"/>
          <p:cNvSpPr/>
          <p:nvPr/>
        </p:nvSpPr>
        <p:spPr>
          <a:xfrm>
            <a:off x="451994" y="2207360"/>
            <a:ext cx="5681454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-304800" algn="just">
              <a:spcBef>
                <a:spcPts val="1600"/>
              </a:spcBef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All 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contracts remain active</a:t>
            </a:r>
            <a:endParaRPr lang="el-GR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Wingdings" panose="05000000000000000000" pitchFamily="2" charset="2"/>
            </a:endParaRPr>
          </a:p>
          <a:p>
            <a:pPr indent="-304800" algn="just">
              <a:spcBef>
                <a:spcPts val="1600"/>
              </a:spcBef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All companies must update the Risk Assessment by entering the COVID-19 parameter</a:t>
            </a:r>
          </a:p>
          <a:p>
            <a:pPr indent="-304800" algn="just">
              <a:spcBef>
                <a:spcPts val="1600"/>
              </a:spcBef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Due to insufficient data, the legal framework cannot provide documented responsibilities to employers because insufficient and specific instructions have not been given.</a:t>
            </a:r>
          </a:p>
          <a:p>
            <a:pPr indent="-304800" algn="just">
              <a:spcBef>
                <a:spcPts val="1600"/>
              </a:spcBef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 any case, the role of the Occupational Doctor and the treating physicians must be used both symptomatically and in an advisory manner.</a:t>
            </a:r>
            <a:endParaRPr lang="el-GR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Ορθογώνιο 7"/>
          <p:cNvSpPr/>
          <p:nvPr/>
        </p:nvSpPr>
        <p:spPr>
          <a:xfrm>
            <a:off x="390084" y="1542030"/>
            <a:ext cx="824607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buClr>
                <a:schemeClr val="dk1"/>
              </a:buClr>
            </a:pP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ROLE OF THE SAFETY CONSULTANT, THE OCCUPATIONAL DOCTOR &amp; THE H&amp;S  COMMITTEE</a:t>
            </a:r>
          </a:p>
        </p:txBody>
      </p:sp>
    </p:spTree>
    <p:extLst>
      <p:ext uri="{BB962C8B-B14F-4D97-AF65-F5344CB8AC3E}">
        <p14:creationId xmlns:p14="http://schemas.microsoft.com/office/powerpoint/2010/main" val="3599928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1313</Words>
  <Application>Microsoft Office PowerPoint</Application>
  <PresentationFormat>Προβολή στην οθόνη (4:3)</PresentationFormat>
  <Paragraphs>262</Paragraphs>
  <Slides>30</Slides>
  <Notes>0</Notes>
  <HiddenSlides>0</HiddenSlides>
  <MMClips>0</MMClips>
  <ScaleCrop>false</ScaleCrop>
  <HeadingPairs>
    <vt:vector size="4" baseType="variant">
      <vt:variant>
        <vt:lpstr>Θέμα</vt:lpstr>
      </vt:variant>
      <vt:variant>
        <vt:i4>1</vt:i4>
      </vt:variant>
      <vt:variant>
        <vt:lpstr>Τίτλοι διαφανειών</vt:lpstr>
      </vt:variant>
      <vt:variant>
        <vt:i4>30</vt:i4>
      </vt:variant>
    </vt:vector>
  </HeadingPairs>
  <TitlesOfParts>
    <vt:vector size="31" baseType="lpstr">
      <vt:lpstr>Office Theme</vt:lpstr>
      <vt:lpstr> COVID-19 PLAN FOR THE RETURN TO WORK </vt:lpstr>
      <vt:lpstr>  INTRODUCTION </vt:lpstr>
      <vt:lpstr> </vt:lpstr>
      <vt:lpstr>About Coronavirus SARS-CoV-2 and COVID-19 Basic Characteristics</vt:lpstr>
      <vt:lpstr>CORONAVIRUS SARS-CoV-2 </vt:lpstr>
      <vt:lpstr>CORONAVIRUS SARS-CoV-2 </vt:lpstr>
      <vt:lpstr>DROPLETS CHARACTERISTICS</vt:lpstr>
      <vt:lpstr>TRANSMISSION PATHS OF SARS-CoV-2</vt:lpstr>
      <vt:lpstr>BASIC MEASURES IN A WORKING ENVIRONMENT</vt:lpstr>
      <vt:lpstr>SELF-PROTECTION AND PREVENTION AGAINST DISEASE TRANSMISSION</vt:lpstr>
      <vt:lpstr>RISK ASSESSEMENT </vt:lpstr>
      <vt:lpstr>Hierarchy of measures</vt:lpstr>
      <vt:lpstr>BASIC MEASURES IN THE WORKPLACE</vt:lpstr>
      <vt:lpstr>Παρουσίαση του PowerPoint</vt:lpstr>
      <vt:lpstr>Παρουσίαση του PowerPoint</vt:lpstr>
      <vt:lpstr>ORGANIZATIONAL MEASURES</vt:lpstr>
      <vt:lpstr>ORGANIZATIONAL MEASURES</vt:lpstr>
      <vt:lpstr>ORGANIZATIONAL MEASURES</vt:lpstr>
      <vt:lpstr>ORGANIZATIONAL MEASURES</vt:lpstr>
      <vt:lpstr>ORGANIZATIONAL MEASURES</vt:lpstr>
      <vt:lpstr>SIGNAGE</vt:lpstr>
      <vt:lpstr>Παρουσίαση του PowerPoint</vt:lpstr>
      <vt:lpstr>Παρουσίαση του PowerPoint</vt:lpstr>
      <vt:lpstr>BASIC MEASURES IN ENTERPRISES</vt:lpstr>
      <vt:lpstr>Παρουσίαση του PowerPoint</vt:lpstr>
      <vt:lpstr>Παρουσίαση του PowerPoint</vt:lpstr>
      <vt:lpstr>Παρουσίαση του PowerPoint</vt:lpstr>
      <vt:lpstr>BASIC MEASURES IN ENTERPRISES</vt:lpstr>
      <vt:lpstr>AIR CONDITIONING (recommendations)</vt:lpstr>
      <vt:lpstr>Παρουσίαση του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2014-11-29T20:03:08Z</dcterms:created>
  <dcterms:modified xsi:type="dcterms:W3CDTF">2020-12-31T13:36:27Z</dcterms:modified>
</cp:coreProperties>
</file>